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339" r:id="rId2"/>
    <p:sldId id="340" r:id="rId3"/>
    <p:sldId id="341" r:id="rId4"/>
    <p:sldId id="342" r:id="rId5"/>
    <p:sldId id="343" r:id="rId6"/>
    <p:sldId id="344" r:id="rId7"/>
    <p:sldId id="450" r:id="rId8"/>
    <p:sldId id="345" r:id="rId9"/>
    <p:sldId id="346" r:id="rId10"/>
    <p:sldId id="347" r:id="rId11"/>
    <p:sldId id="348" r:id="rId12"/>
    <p:sldId id="349" r:id="rId13"/>
    <p:sldId id="350" r:id="rId14"/>
    <p:sldId id="351" r:id="rId15"/>
    <p:sldId id="352" r:id="rId16"/>
    <p:sldId id="353" r:id="rId17"/>
    <p:sldId id="354" r:id="rId18"/>
    <p:sldId id="355" r:id="rId1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615F672-E2B3-4997-B9D3-9788DC4FE8A4}"/>
              </a:ext>
            </a:extLst>
          </p:cNvPr>
          <p:cNvSpPr>
            <a:spLocks noGrp="1"/>
          </p:cNvSpPr>
          <p:nvPr>
            <p:ph type="hdr" sz="quarter"/>
          </p:nvPr>
        </p:nvSpPr>
        <p:spPr>
          <a:xfrm>
            <a:off x="0" y="1"/>
            <a:ext cx="3169920" cy="481727"/>
          </a:xfrm>
          <a:prstGeom prst="rect">
            <a:avLst/>
          </a:prstGeom>
        </p:spPr>
        <p:txBody>
          <a:bodyPr vert="horz" lIns="96651" tIns="48326" rIns="96651" bIns="483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9C7DE0D4-2E18-4A0F-974C-93EBBEB804F8}"/>
              </a:ext>
            </a:extLst>
          </p:cNvPr>
          <p:cNvSpPr>
            <a:spLocks noGrp="1"/>
          </p:cNvSpPr>
          <p:nvPr>
            <p:ph type="dt" sz="quarter" idx="1"/>
          </p:nvPr>
        </p:nvSpPr>
        <p:spPr>
          <a:xfrm>
            <a:off x="4143587" y="1"/>
            <a:ext cx="3169920" cy="481727"/>
          </a:xfrm>
          <a:prstGeom prst="rect">
            <a:avLst/>
          </a:prstGeom>
        </p:spPr>
        <p:txBody>
          <a:bodyPr vert="horz" lIns="96651" tIns="48326" rIns="96651" bIns="48326" rtlCol="0"/>
          <a:lstStyle>
            <a:lvl1pPr algn="r">
              <a:defRPr sz="1300"/>
            </a:lvl1pPr>
          </a:lstStyle>
          <a:p>
            <a:r>
              <a:rPr lang="en-US" sz="1000">
                <a:latin typeface="Arial" panose="020B0604020202020204" pitchFamily="34" charset="0"/>
                <a:cs typeface="Arial" panose="020B0604020202020204" pitchFamily="34" charset="0"/>
              </a:rPr>
              <a:t>10/24/2021 am</a:t>
            </a:r>
          </a:p>
        </p:txBody>
      </p:sp>
      <p:sp>
        <p:nvSpPr>
          <p:cNvPr id="4" name="Footer Placeholder 3">
            <a:extLst>
              <a:ext uri="{FF2B5EF4-FFF2-40B4-BE49-F238E27FC236}">
                <a16:creationId xmlns:a16="http://schemas.microsoft.com/office/drawing/2014/main" id="{6F072108-FCE8-451D-B1D2-F74FE74D5E9E}"/>
              </a:ext>
            </a:extLst>
          </p:cNvPr>
          <p:cNvSpPr>
            <a:spLocks noGrp="1"/>
          </p:cNvSpPr>
          <p:nvPr>
            <p:ph type="ftr" sz="quarter" idx="2"/>
          </p:nvPr>
        </p:nvSpPr>
        <p:spPr>
          <a:xfrm>
            <a:off x="0" y="9119474"/>
            <a:ext cx="3169920" cy="481726"/>
          </a:xfrm>
          <a:prstGeom prst="rect">
            <a:avLst/>
          </a:prstGeom>
        </p:spPr>
        <p:txBody>
          <a:bodyPr vert="horz" lIns="96651" tIns="48326" rIns="96651" bIns="48326" rtlCol="0" anchor="b"/>
          <a:lstStyle>
            <a:lvl1pPr algn="l">
              <a:defRPr sz="13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CC5B4829-A3C3-4F7A-81A6-1076267F1924}"/>
              </a:ext>
            </a:extLst>
          </p:cNvPr>
          <p:cNvSpPr>
            <a:spLocks noGrp="1"/>
          </p:cNvSpPr>
          <p:nvPr>
            <p:ph type="sldNum" sz="quarter" idx="3"/>
          </p:nvPr>
        </p:nvSpPr>
        <p:spPr>
          <a:xfrm>
            <a:off x="4143587" y="9119474"/>
            <a:ext cx="3169920" cy="481726"/>
          </a:xfrm>
          <a:prstGeom prst="rect">
            <a:avLst/>
          </a:prstGeom>
        </p:spPr>
        <p:txBody>
          <a:bodyPr vert="horz" lIns="96651" tIns="48326" rIns="96651" bIns="48326" rtlCol="0" anchor="b"/>
          <a:lstStyle>
            <a:lvl1pPr algn="r">
              <a:defRPr sz="1300"/>
            </a:lvl1pPr>
          </a:lstStyle>
          <a:p>
            <a:fld id="{CE239112-1EA8-4BF9-BDA6-98C31E4702C4}"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066137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1727"/>
          </a:xfrm>
          <a:prstGeom prst="rect">
            <a:avLst/>
          </a:prstGeom>
        </p:spPr>
        <p:txBody>
          <a:bodyPr vert="horz" lIns="96651" tIns="48326" rIns="96651" bIns="48326" rtlCol="0"/>
          <a:lstStyle>
            <a:lvl1pPr algn="l">
              <a:defRPr sz="1300"/>
            </a:lvl1pPr>
          </a:lstStyle>
          <a:p>
            <a:endParaRPr lang="en-US"/>
          </a:p>
        </p:txBody>
      </p:sp>
      <p:sp>
        <p:nvSpPr>
          <p:cNvPr id="3" name="Date Placeholder 2"/>
          <p:cNvSpPr>
            <a:spLocks noGrp="1"/>
          </p:cNvSpPr>
          <p:nvPr>
            <p:ph type="dt" idx="1"/>
          </p:nvPr>
        </p:nvSpPr>
        <p:spPr>
          <a:xfrm>
            <a:off x="4143587" y="1"/>
            <a:ext cx="3169920" cy="481727"/>
          </a:xfrm>
          <a:prstGeom prst="rect">
            <a:avLst/>
          </a:prstGeom>
        </p:spPr>
        <p:txBody>
          <a:bodyPr vert="horz" lIns="96651" tIns="48326" rIns="96651" bIns="48326" rtlCol="0"/>
          <a:lstStyle>
            <a:lvl1pPr algn="r">
              <a:defRPr sz="1300"/>
            </a:lvl1pPr>
          </a:lstStyle>
          <a:p>
            <a:r>
              <a:rPr lang="en-US"/>
              <a:t>10/24/2021 am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1" tIns="48326" rIns="96651" bIns="48326" rtlCol="0" anchor="ctr"/>
          <a:lstStyle/>
          <a:p>
            <a:endParaRPr lang="en-US"/>
          </a:p>
        </p:txBody>
      </p:sp>
      <p:sp>
        <p:nvSpPr>
          <p:cNvPr id="5" name="Notes Placeholder 4"/>
          <p:cNvSpPr>
            <a:spLocks noGrp="1"/>
          </p:cNvSpPr>
          <p:nvPr>
            <p:ph type="body" sz="quarter" idx="3"/>
          </p:nvPr>
        </p:nvSpPr>
        <p:spPr>
          <a:xfrm>
            <a:off x="731521" y="4620578"/>
            <a:ext cx="5852160" cy="3780473"/>
          </a:xfrm>
          <a:prstGeom prst="rect">
            <a:avLst/>
          </a:prstGeom>
        </p:spPr>
        <p:txBody>
          <a:bodyPr vert="horz" lIns="96651" tIns="48326" rIns="96651" bIns="483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51" tIns="48326" rIns="96651" bIns="48326"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51" tIns="48326" rIns="96651" bIns="48326" rtlCol="0" anchor="b"/>
          <a:lstStyle>
            <a:lvl1pPr algn="r">
              <a:defRPr sz="1300"/>
            </a:lvl1pPr>
          </a:lstStyle>
          <a:p>
            <a:fld id="{311E7F66-54A4-4128-9CE7-FF5FB3AFB474}" type="slidenum">
              <a:rPr lang="en-US" smtClean="0"/>
              <a:t>‹#›</a:t>
            </a:fld>
            <a:endParaRPr lang="en-US"/>
          </a:p>
        </p:txBody>
      </p:sp>
    </p:spTree>
    <p:extLst>
      <p:ext uri="{BB962C8B-B14F-4D97-AF65-F5344CB8AC3E}">
        <p14:creationId xmlns:p14="http://schemas.microsoft.com/office/powerpoint/2010/main" val="399284655"/>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2"/>
          <p:cNvSpPr>
            <a:spLocks noChangeArrowheads="1"/>
          </p:cNvSpPr>
          <p:nvPr/>
        </p:nvSpPr>
        <p:spPr bwMode="auto">
          <a:xfrm>
            <a:off x="228600" y="381000"/>
            <a:ext cx="8686800" cy="5638800"/>
          </a:xfrm>
          <a:prstGeom prst="roundRect">
            <a:avLst>
              <a:gd name="adj" fmla="val 7912"/>
            </a:avLst>
          </a:prstGeom>
          <a:solidFill>
            <a:schemeClr val="folHlink"/>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5" name="AutoShape 3"/>
          <p:cNvSpPr>
            <a:spLocks noChangeArrowheads="1"/>
          </p:cNvSpPr>
          <p:nvPr/>
        </p:nvSpPr>
        <p:spPr bwMode="white">
          <a:xfrm>
            <a:off x="327026" y="488950"/>
            <a:ext cx="8435975" cy="4768850"/>
          </a:xfrm>
          <a:prstGeom prst="roundRect">
            <a:avLst>
              <a:gd name="adj" fmla="val 7310"/>
            </a:avLst>
          </a:prstGeom>
          <a:solidFill>
            <a:schemeClr val="bg1"/>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6"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a:effectLst/>
        </p:spPr>
        <p:txBody>
          <a:bodyPr wrap="none" anchor="ctr"/>
          <a:lstStyle/>
          <a:p>
            <a:pPr algn="ctr" eaLnBrk="1" hangingPunct="1">
              <a:defRPr/>
            </a:pPr>
            <a:endParaRPr lang="en-US" sz="1800"/>
          </a:p>
        </p:txBody>
      </p:sp>
      <p:sp>
        <p:nvSpPr>
          <p:cNvPr id="29701"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r>
              <a:rPr lang="en-US"/>
              <a:t>Click to edit Master title style</a:t>
            </a:r>
          </a:p>
        </p:txBody>
      </p:sp>
      <p:sp>
        <p:nvSpPr>
          <p:cNvPr id="29702"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r>
              <a:rPr lang="en-US"/>
              <a:t>Click to edit Master subtitle style</a:t>
            </a:r>
          </a:p>
        </p:txBody>
      </p:sp>
      <p:sp>
        <p:nvSpPr>
          <p:cNvPr id="7" name="Rectangle 7"/>
          <p:cNvSpPr>
            <a:spLocks noGrp="1" noChangeArrowheads="1"/>
          </p:cNvSpPr>
          <p:nvPr>
            <p:ph type="dt" sz="half" idx="10"/>
          </p:nvPr>
        </p:nvSpPr>
        <p:spPr/>
        <p:txBody>
          <a:bodyPr/>
          <a:lstStyle>
            <a:lvl1pPr>
              <a:defRPr/>
            </a:lvl1pPr>
          </a:lstStyle>
          <a:p>
            <a:pPr>
              <a:defRPr/>
            </a:pPr>
            <a:endParaRPr lang="en-US"/>
          </a:p>
        </p:txBody>
      </p:sp>
      <p:sp>
        <p:nvSpPr>
          <p:cNvPr id="8" name="Rectangle 8"/>
          <p:cNvSpPr>
            <a:spLocks noGrp="1" noChangeArrowheads="1"/>
          </p:cNvSpPr>
          <p:nvPr>
            <p:ph type="ftr" sz="quarter" idx="11"/>
          </p:nvPr>
        </p:nvSpPr>
        <p:spPr>
          <a:xfrm>
            <a:off x="3352800" y="6391275"/>
            <a:ext cx="2895600" cy="457200"/>
          </a:xfrm>
        </p:spPr>
        <p:txBody>
          <a:bodyPr/>
          <a:lstStyle>
            <a:lvl1pPr>
              <a:defRPr/>
            </a:lvl1pPr>
          </a:lstStyle>
          <a:p>
            <a:pPr>
              <a:defRPr/>
            </a:pPr>
            <a:endParaRPr lang="en-US"/>
          </a:p>
        </p:txBody>
      </p:sp>
      <p:sp>
        <p:nvSpPr>
          <p:cNvPr id="9" name="Rectangle 9"/>
          <p:cNvSpPr>
            <a:spLocks noGrp="1" noChangeArrowheads="1"/>
          </p:cNvSpPr>
          <p:nvPr>
            <p:ph type="sldNum" sz="quarter" idx="12"/>
          </p:nvPr>
        </p:nvSpPr>
        <p:spPr>
          <a:xfrm>
            <a:off x="6858000" y="6391275"/>
            <a:ext cx="1600200" cy="457200"/>
          </a:xfrm>
        </p:spPr>
        <p:txBody>
          <a:bodyPr/>
          <a:lstStyle>
            <a:lvl1pPr>
              <a:defRPr/>
            </a:lvl1pPr>
          </a:lstStyle>
          <a:p>
            <a:pPr>
              <a:defRPr/>
            </a:pPr>
            <a:fld id="{219CB067-6F40-4379-9797-B5495FF5D4BE}" type="slidenum">
              <a:rPr lang="en-US"/>
              <a:pPr>
                <a:defRPr/>
              </a:pPr>
              <a:t>‹#›</a:t>
            </a:fld>
            <a:endParaRPr lang="en-US"/>
          </a:p>
        </p:txBody>
      </p:sp>
    </p:spTree>
    <p:extLst>
      <p:ext uri="{BB962C8B-B14F-4D97-AF65-F5344CB8AC3E}">
        <p14:creationId xmlns:p14="http://schemas.microsoft.com/office/powerpoint/2010/main" val="1258429640"/>
      </p:ext>
    </p:extLst>
  </p:cSld>
  <p:clrMapOvr>
    <a:masterClrMapping/>
  </p:clrMapOvr>
  <p:transition spd="slow">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A2A170EC-55CE-4EB1-9BEC-A15506A2642E}" type="slidenum">
              <a:rPr lang="en-US"/>
              <a:pPr>
                <a:defRPr/>
              </a:pPr>
              <a:t>‹#›</a:t>
            </a:fld>
            <a:endParaRPr lang="en-US"/>
          </a:p>
        </p:txBody>
      </p:sp>
    </p:spTree>
    <p:extLst>
      <p:ext uri="{BB962C8B-B14F-4D97-AF65-F5344CB8AC3E}">
        <p14:creationId xmlns:p14="http://schemas.microsoft.com/office/powerpoint/2010/main" val="2414298142"/>
      </p:ext>
    </p:extLst>
  </p:cSld>
  <p:clrMapOvr>
    <a:masterClrMapping/>
  </p:clrMapOvr>
  <p:transition spd="slow">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533400"/>
            <a:ext cx="19240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533400"/>
            <a:ext cx="56197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4CB48D42-8840-4004-8CC2-080A32007DE7}" type="slidenum">
              <a:rPr lang="en-US"/>
              <a:pPr>
                <a:defRPr/>
              </a:pPr>
              <a:t>‹#›</a:t>
            </a:fld>
            <a:endParaRPr lang="en-US"/>
          </a:p>
        </p:txBody>
      </p:sp>
    </p:spTree>
    <p:extLst>
      <p:ext uri="{BB962C8B-B14F-4D97-AF65-F5344CB8AC3E}">
        <p14:creationId xmlns:p14="http://schemas.microsoft.com/office/powerpoint/2010/main" val="25663471"/>
      </p:ext>
    </p:extLst>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ED9DC14C-A1AB-48A3-B6A1-B7A7BF1CE6ED}" type="slidenum">
              <a:rPr lang="en-US"/>
              <a:pPr>
                <a:defRPr/>
              </a:pPr>
              <a:t>‹#›</a:t>
            </a:fld>
            <a:endParaRPr lang="en-US"/>
          </a:p>
        </p:txBody>
      </p:sp>
    </p:spTree>
    <p:extLst>
      <p:ext uri="{BB962C8B-B14F-4D97-AF65-F5344CB8AC3E}">
        <p14:creationId xmlns:p14="http://schemas.microsoft.com/office/powerpoint/2010/main" val="1087248522"/>
      </p:ext>
    </p:extLst>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19FC4C2B-E008-4A50-BFE5-9A7A81F05470}" type="slidenum">
              <a:rPr lang="en-US"/>
              <a:pPr>
                <a:defRPr/>
              </a:pPr>
              <a:t>‹#›</a:t>
            </a:fld>
            <a:endParaRPr lang="en-US"/>
          </a:p>
        </p:txBody>
      </p:sp>
    </p:spTree>
    <p:extLst>
      <p:ext uri="{BB962C8B-B14F-4D97-AF65-F5344CB8AC3E}">
        <p14:creationId xmlns:p14="http://schemas.microsoft.com/office/powerpoint/2010/main" val="2688269961"/>
      </p:ext>
    </p:extLst>
  </p:cSld>
  <p:clrMapOvr>
    <a:masterClrMapping/>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C4877832-B1A5-4A60-B4C3-5B056C082D0F}" type="slidenum">
              <a:rPr lang="en-US"/>
              <a:pPr>
                <a:defRPr/>
              </a:pPr>
              <a:t>‹#›</a:t>
            </a:fld>
            <a:endParaRPr lang="en-US"/>
          </a:p>
        </p:txBody>
      </p:sp>
    </p:spTree>
    <p:extLst>
      <p:ext uri="{BB962C8B-B14F-4D97-AF65-F5344CB8AC3E}">
        <p14:creationId xmlns:p14="http://schemas.microsoft.com/office/powerpoint/2010/main" val="3897332871"/>
      </p:ext>
    </p:extLst>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p>
        </p:txBody>
      </p:sp>
      <p:sp>
        <p:nvSpPr>
          <p:cNvPr id="9" name="Rectangle 7"/>
          <p:cNvSpPr>
            <a:spLocks noGrp="1" noChangeArrowheads="1"/>
          </p:cNvSpPr>
          <p:nvPr>
            <p:ph type="sldNum" sz="quarter" idx="12"/>
          </p:nvPr>
        </p:nvSpPr>
        <p:spPr>
          <a:ln/>
        </p:spPr>
        <p:txBody>
          <a:bodyPr/>
          <a:lstStyle>
            <a:lvl1pPr>
              <a:defRPr/>
            </a:lvl1pPr>
          </a:lstStyle>
          <a:p>
            <a:pPr>
              <a:defRPr/>
            </a:pPr>
            <a:fld id="{8A85C956-A78E-44AA-8925-E791DCCB5ABE}" type="slidenum">
              <a:rPr lang="en-US"/>
              <a:pPr>
                <a:defRPr/>
              </a:pPr>
              <a:t>‹#›</a:t>
            </a:fld>
            <a:endParaRPr lang="en-US"/>
          </a:p>
        </p:txBody>
      </p:sp>
    </p:spTree>
    <p:extLst>
      <p:ext uri="{BB962C8B-B14F-4D97-AF65-F5344CB8AC3E}">
        <p14:creationId xmlns:p14="http://schemas.microsoft.com/office/powerpoint/2010/main" val="1569262500"/>
      </p:ext>
    </p:extLst>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p>
        </p:txBody>
      </p:sp>
      <p:sp>
        <p:nvSpPr>
          <p:cNvPr id="5" name="Rectangle 7"/>
          <p:cNvSpPr>
            <a:spLocks noGrp="1" noChangeArrowheads="1"/>
          </p:cNvSpPr>
          <p:nvPr>
            <p:ph type="sldNum" sz="quarter" idx="12"/>
          </p:nvPr>
        </p:nvSpPr>
        <p:spPr>
          <a:ln/>
        </p:spPr>
        <p:txBody>
          <a:bodyPr/>
          <a:lstStyle>
            <a:lvl1pPr>
              <a:defRPr/>
            </a:lvl1pPr>
          </a:lstStyle>
          <a:p>
            <a:pPr>
              <a:defRPr/>
            </a:pPr>
            <a:fld id="{CF316959-0AB6-46FB-8204-536D9896E643}" type="slidenum">
              <a:rPr lang="en-US"/>
              <a:pPr>
                <a:defRPr/>
              </a:pPr>
              <a:t>‹#›</a:t>
            </a:fld>
            <a:endParaRPr lang="en-US"/>
          </a:p>
        </p:txBody>
      </p:sp>
    </p:spTree>
    <p:extLst>
      <p:ext uri="{BB962C8B-B14F-4D97-AF65-F5344CB8AC3E}">
        <p14:creationId xmlns:p14="http://schemas.microsoft.com/office/powerpoint/2010/main" val="4000075590"/>
      </p:ext>
    </p:extLst>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p>
        </p:txBody>
      </p:sp>
      <p:sp>
        <p:nvSpPr>
          <p:cNvPr id="4" name="Rectangle 7"/>
          <p:cNvSpPr>
            <a:spLocks noGrp="1" noChangeArrowheads="1"/>
          </p:cNvSpPr>
          <p:nvPr>
            <p:ph type="sldNum" sz="quarter" idx="12"/>
          </p:nvPr>
        </p:nvSpPr>
        <p:spPr>
          <a:ln/>
        </p:spPr>
        <p:txBody>
          <a:bodyPr/>
          <a:lstStyle>
            <a:lvl1pPr>
              <a:defRPr/>
            </a:lvl1pPr>
          </a:lstStyle>
          <a:p>
            <a:pPr>
              <a:defRPr/>
            </a:pPr>
            <a:fld id="{ECCF4C2B-2A46-4916-94F9-8668C0489DD0}" type="slidenum">
              <a:rPr lang="en-US"/>
              <a:pPr>
                <a:defRPr/>
              </a:pPr>
              <a:t>‹#›</a:t>
            </a:fld>
            <a:endParaRPr lang="en-US"/>
          </a:p>
        </p:txBody>
      </p:sp>
    </p:spTree>
    <p:extLst>
      <p:ext uri="{BB962C8B-B14F-4D97-AF65-F5344CB8AC3E}">
        <p14:creationId xmlns:p14="http://schemas.microsoft.com/office/powerpoint/2010/main" val="3419724646"/>
      </p:ext>
    </p:extLst>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8B5970FA-BAE9-4362-86C5-7F7814EC05DA}" type="slidenum">
              <a:rPr lang="en-US"/>
              <a:pPr>
                <a:defRPr/>
              </a:pPr>
              <a:t>‹#›</a:t>
            </a:fld>
            <a:endParaRPr lang="en-US"/>
          </a:p>
        </p:txBody>
      </p:sp>
    </p:spTree>
    <p:extLst>
      <p:ext uri="{BB962C8B-B14F-4D97-AF65-F5344CB8AC3E}">
        <p14:creationId xmlns:p14="http://schemas.microsoft.com/office/powerpoint/2010/main" val="1306525846"/>
      </p:ext>
    </p:extLst>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FDC7D34D-C29B-44D0-B232-8A360E1C8360}" type="slidenum">
              <a:rPr lang="en-US"/>
              <a:pPr>
                <a:defRPr/>
              </a:pPr>
              <a:t>‹#›</a:t>
            </a:fld>
            <a:endParaRPr lang="en-US"/>
          </a:p>
        </p:txBody>
      </p:sp>
    </p:spTree>
    <p:extLst>
      <p:ext uri="{BB962C8B-B14F-4D97-AF65-F5344CB8AC3E}">
        <p14:creationId xmlns:p14="http://schemas.microsoft.com/office/powerpoint/2010/main" val="114629450"/>
      </p:ext>
    </p:extLst>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4098" name="Rectangle 3"/>
          <p:cNvSpPr>
            <a:spLocks noGrp="1" noChangeArrowheads="1"/>
          </p:cNvSpPr>
          <p:nvPr>
            <p:ph type="title"/>
          </p:nvPr>
        </p:nvSpPr>
        <p:spPr bwMode="auto">
          <a:xfrm>
            <a:off x="762000" y="533400"/>
            <a:ext cx="76962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4099" name="Rectangle 4"/>
          <p:cNvSpPr>
            <a:spLocks noGrp="1" noChangeArrowheads="1"/>
          </p:cNvSpPr>
          <p:nvPr>
            <p:ph type="body" idx="1"/>
          </p:nvPr>
        </p:nvSpPr>
        <p:spPr bwMode="auto">
          <a:xfrm>
            <a:off x="762000" y="1905000"/>
            <a:ext cx="7696200"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677" name="Rectangle 5"/>
          <p:cNvSpPr>
            <a:spLocks noGrp="1" noChangeArrowheads="1"/>
          </p:cNvSpPr>
          <p:nvPr>
            <p:ph type="dt" sz="half" idx="2"/>
          </p:nvPr>
        </p:nvSpPr>
        <p:spPr bwMode="auto">
          <a:xfrm>
            <a:off x="762000" y="6391275"/>
            <a:ext cx="2057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28678" name="Rectangle 6"/>
          <p:cNvSpPr>
            <a:spLocks noGrp="1" noChangeArrowheads="1"/>
          </p:cNvSpPr>
          <p:nvPr>
            <p:ph type="ftr" sz="quarter" idx="3"/>
          </p:nvPr>
        </p:nvSpPr>
        <p:spPr bwMode="auto">
          <a:xfrm>
            <a:off x="3352800" y="6403975"/>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28679" name="Rectangle 7"/>
          <p:cNvSpPr>
            <a:spLocks noGrp="1" noChangeArrowheads="1"/>
          </p:cNvSpPr>
          <p:nvPr>
            <p:ph type="sldNum" sz="quarter" idx="4"/>
          </p:nvPr>
        </p:nvSpPr>
        <p:spPr bwMode="auto">
          <a:xfrm>
            <a:off x="6858000" y="6400800"/>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fld id="{D4F4AC88-5F5A-466F-BAD0-92E771615167}" type="slidenum">
              <a:rPr lang="en-US"/>
              <a:pPr>
                <a:defRPr/>
              </a:pPr>
              <a:t>‹#›</a:t>
            </a:fld>
            <a:endParaRPr lang="en-US"/>
          </a:p>
        </p:txBody>
      </p:sp>
      <p:grpSp>
        <p:nvGrpSpPr>
          <p:cNvPr id="4103" name="Group 15"/>
          <p:cNvGrpSpPr>
            <a:grpSpLocks/>
          </p:cNvGrpSpPr>
          <p:nvPr/>
        </p:nvGrpSpPr>
        <p:grpSpPr bwMode="auto">
          <a:xfrm>
            <a:off x="168276" y="228600"/>
            <a:ext cx="8823325" cy="6096000"/>
            <a:chOff x="106" y="144"/>
            <a:chExt cx="5558" cy="3840"/>
          </a:xfrm>
        </p:grpSpPr>
        <p:sp>
          <p:nvSpPr>
            <p:cNvPr id="28674" name="AutoShape 2"/>
            <p:cNvSpPr>
              <a:spLocks noChangeArrowheads="1"/>
            </p:cNvSpPr>
            <p:nvPr/>
          </p:nvSpPr>
          <p:spPr bwMode="auto">
            <a:xfrm>
              <a:off x="106" y="144"/>
              <a:ext cx="5558" cy="3840"/>
            </a:xfrm>
            <a:prstGeom prst="roundRect">
              <a:avLst>
                <a:gd name="adj" fmla="val 11046"/>
              </a:avLst>
            </a:prstGeom>
            <a:noFill/>
            <a:ln w="28575">
              <a:solidFill>
                <a:schemeClr val="folHlink"/>
              </a:solidFill>
              <a:round/>
              <a:headEnd/>
              <a:tailEnd/>
            </a:ln>
            <a:effectLst/>
          </p:spPr>
          <p:txBody>
            <a:bodyPr wrap="none" anchor="ctr"/>
            <a:lstStyle/>
            <a:p>
              <a:pPr algn="ctr" eaLnBrk="1" hangingPunct="1">
                <a:defRPr/>
              </a:pPr>
              <a:endParaRPr lang="en-US" sz="2400">
                <a:latin typeface="Times New Roman" pitchFamily="18" charset="0"/>
              </a:endParaRPr>
            </a:p>
          </p:txBody>
        </p:sp>
        <p:sp>
          <p:nvSpPr>
            <p:cNvPr id="28680" name="Line 8"/>
            <p:cNvSpPr>
              <a:spLocks noChangeShapeType="1"/>
            </p:cNvSpPr>
            <p:nvPr/>
          </p:nvSpPr>
          <p:spPr bwMode="auto">
            <a:xfrm>
              <a:off x="480" y="1077"/>
              <a:ext cx="4848" cy="0"/>
            </a:xfrm>
            <a:prstGeom prst="line">
              <a:avLst/>
            </a:prstGeom>
            <a:noFill/>
            <a:ln w="38100">
              <a:solidFill>
                <a:schemeClr val="folHlink"/>
              </a:solidFill>
              <a:round/>
              <a:headEnd/>
              <a:tailEnd/>
            </a:ln>
            <a:effectLst/>
          </p:spPr>
          <p:txBody>
            <a:bodyPr/>
            <a:lstStyle/>
            <a:p>
              <a:pPr>
                <a:defRPr/>
              </a:pPr>
              <a:endParaRPr lang="en-US" sz="1800"/>
            </a:p>
          </p:txBody>
        </p:sp>
      </p:grpSp>
    </p:spTree>
    <p:extLst>
      <p:ext uri="{BB962C8B-B14F-4D97-AF65-F5344CB8AC3E}">
        <p14:creationId xmlns:p14="http://schemas.microsoft.com/office/powerpoint/2010/main" val="388031204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fade thruBlk="1"/>
  </p:transition>
  <p:hf hdr="0" ftr="0" dt="0"/>
  <p:txStyles>
    <p:titleStyle>
      <a:lvl1pPr algn="l" rtl="0" eaLnBrk="0" fontAlgn="base" hangingPunct="0">
        <a:spcBef>
          <a:spcPct val="0"/>
        </a:spcBef>
        <a:spcAft>
          <a:spcPct val="0"/>
        </a:spcAft>
        <a:defRPr sz="3300">
          <a:solidFill>
            <a:schemeClr val="tx2"/>
          </a:solidFill>
          <a:latin typeface="+mj-lt"/>
          <a:ea typeface="+mj-ea"/>
          <a:cs typeface="+mj-cs"/>
        </a:defRPr>
      </a:lvl1pPr>
      <a:lvl2pPr algn="l" rtl="0" eaLnBrk="0" fontAlgn="base" hangingPunct="0">
        <a:spcBef>
          <a:spcPct val="0"/>
        </a:spcBef>
        <a:spcAft>
          <a:spcPct val="0"/>
        </a:spcAft>
        <a:defRPr sz="3300">
          <a:solidFill>
            <a:schemeClr val="tx2"/>
          </a:solidFill>
          <a:latin typeface="Arial Black" pitchFamily="34" charset="0"/>
        </a:defRPr>
      </a:lvl2pPr>
      <a:lvl3pPr algn="l" rtl="0" eaLnBrk="0" fontAlgn="base" hangingPunct="0">
        <a:spcBef>
          <a:spcPct val="0"/>
        </a:spcBef>
        <a:spcAft>
          <a:spcPct val="0"/>
        </a:spcAft>
        <a:defRPr sz="3300">
          <a:solidFill>
            <a:schemeClr val="tx2"/>
          </a:solidFill>
          <a:latin typeface="Arial Black" pitchFamily="34" charset="0"/>
        </a:defRPr>
      </a:lvl3pPr>
      <a:lvl4pPr algn="l" rtl="0" eaLnBrk="0" fontAlgn="base" hangingPunct="0">
        <a:spcBef>
          <a:spcPct val="0"/>
        </a:spcBef>
        <a:spcAft>
          <a:spcPct val="0"/>
        </a:spcAft>
        <a:defRPr sz="3300">
          <a:solidFill>
            <a:schemeClr val="tx2"/>
          </a:solidFill>
          <a:latin typeface="Arial Black" pitchFamily="34" charset="0"/>
        </a:defRPr>
      </a:lvl4pPr>
      <a:lvl5pPr algn="l" rtl="0" eaLnBrk="0" fontAlgn="base" hangingPunct="0">
        <a:spcBef>
          <a:spcPct val="0"/>
        </a:spcBef>
        <a:spcAft>
          <a:spcPct val="0"/>
        </a:spcAft>
        <a:defRPr sz="3300">
          <a:solidFill>
            <a:schemeClr val="tx2"/>
          </a:solidFill>
          <a:latin typeface="Arial Black" pitchFamily="34" charset="0"/>
        </a:defRPr>
      </a:lvl5pPr>
      <a:lvl6pPr marL="457200" algn="l" rtl="0" fontAlgn="base">
        <a:spcBef>
          <a:spcPct val="0"/>
        </a:spcBef>
        <a:spcAft>
          <a:spcPct val="0"/>
        </a:spcAft>
        <a:defRPr sz="3300">
          <a:solidFill>
            <a:schemeClr val="tx2"/>
          </a:solidFill>
          <a:latin typeface="Arial Black" pitchFamily="34" charset="0"/>
        </a:defRPr>
      </a:lvl6pPr>
      <a:lvl7pPr marL="914400" algn="l" rtl="0" fontAlgn="base">
        <a:spcBef>
          <a:spcPct val="0"/>
        </a:spcBef>
        <a:spcAft>
          <a:spcPct val="0"/>
        </a:spcAft>
        <a:defRPr sz="3300">
          <a:solidFill>
            <a:schemeClr val="tx2"/>
          </a:solidFill>
          <a:latin typeface="Arial Black" pitchFamily="34" charset="0"/>
        </a:defRPr>
      </a:lvl7pPr>
      <a:lvl8pPr marL="1371600" algn="l" rtl="0" fontAlgn="base">
        <a:spcBef>
          <a:spcPct val="0"/>
        </a:spcBef>
        <a:spcAft>
          <a:spcPct val="0"/>
        </a:spcAft>
        <a:defRPr sz="3300">
          <a:solidFill>
            <a:schemeClr val="tx2"/>
          </a:solidFill>
          <a:latin typeface="Arial Black" pitchFamily="34" charset="0"/>
        </a:defRPr>
      </a:lvl8pPr>
      <a:lvl9pPr marL="1828800" algn="l" rtl="0" fontAlgn="base">
        <a:spcBef>
          <a:spcPct val="0"/>
        </a:spcBef>
        <a:spcAft>
          <a:spcPct val="0"/>
        </a:spcAft>
        <a:defRPr sz="3300">
          <a:solidFill>
            <a:schemeClr val="tx2"/>
          </a:solidFill>
          <a:latin typeface="Arial Black" pitchFamily="34" charset="0"/>
        </a:defRPr>
      </a:lvl9pPr>
    </p:titleStyle>
    <p:bodyStyle>
      <a:lvl1pPr marL="342900" indent="-342900" algn="l" rtl="0" eaLnBrk="0" fontAlgn="base" hangingPunct="0">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sz="2600">
          <a:solidFill>
            <a:schemeClr val="tx1"/>
          </a:solidFill>
          <a:latin typeface="+mn-lt"/>
        </a:defRPr>
      </a:lvl2pPr>
      <a:lvl3pPr marL="1143000" indent="-228600" algn="l" rtl="0" eaLnBrk="0" fontAlgn="base" hangingPunct="0">
        <a:spcBef>
          <a:spcPct val="20000"/>
        </a:spcBef>
        <a:spcAft>
          <a:spcPct val="0"/>
        </a:spcAft>
        <a:buClr>
          <a:schemeClr val="tx1"/>
        </a:buClr>
        <a:buSzPct val="150000"/>
        <a:buChar char="•"/>
        <a:defRPr sz="2200">
          <a:solidFill>
            <a:schemeClr val="tx1"/>
          </a:solidFill>
          <a:latin typeface="+mn-lt"/>
        </a:defRPr>
      </a:lvl3pPr>
      <a:lvl4pPr marL="1600200" indent="-228600" algn="l" rtl="0" eaLnBrk="0" fontAlgn="base" hangingPunct="0">
        <a:spcBef>
          <a:spcPct val="20000"/>
        </a:spcBef>
        <a:spcAft>
          <a:spcPct val="0"/>
        </a:spcAft>
        <a:buClr>
          <a:schemeClr val="tx2"/>
        </a:buClr>
        <a:buSzPct val="150000"/>
        <a:buChar char="•"/>
        <a:defRPr sz="2000">
          <a:solidFill>
            <a:schemeClr val="tx1"/>
          </a:solidFill>
          <a:latin typeface="+mn-lt"/>
        </a:defRPr>
      </a:lvl4pPr>
      <a:lvl5pPr marL="2057400" indent="-228600" algn="l" rtl="0" eaLnBrk="0" fontAlgn="base" hangingPunct="0">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B74F7BB-BC56-42F0-8797-332A69D4D2F3}"/>
              </a:ext>
            </a:extLst>
          </p:cNvPr>
          <p:cNvSpPr>
            <a:spLocks noGrp="1"/>
          </p:cNvSpPr>
          <p:nvPr>
            <p:ph type="subTitle" idx="1"/>
          </p:nvPr>
        </p:nvSpPr>
        <p:spPr>
          <a:xfrm>
            <a:off x="1752600" y="4196449"/>
            <a:ext cx="5410200" cy="646331"/>
          </a:xfrm>
        </p:spPr>
        <p:txBody>
          <a:bodyPr>
            <a:spAutoFit/>
          </a:bodyPr>
          <a:lstStyle/>
          <a:p>
            <a:r>
              <a:rPr lang="en-US" sz="3600" dirty="0">
                <a:ea typeface="+mj-ea"/>
                <a:cs typeface="+mj-cs"/>
              </a:rPr>
              <a:t>Matthew 9:35-38</a:t>
            </a:r>
            <a:endParaRPr lang="en-US" dirty="0"/>
          </a:p>
        </p:txBody>
      </p:sp>
      <p:sp>
        <p:nvSpPr>
          <p:cNvPr id="4" name="Slide Number Placeholder 3">
            <a:extLst>
              <a:ext uri="{FF2B5EF4-FFF2-40B4-BE49-F238E27FC236}">
                <a16:creationId xmlns:a16="http://schemas.microsoft.com/office/drawing/2014/main" id="{D51694E2-FD7A-43DC-8F4F-C35DB49B07C7}"/>
              </a:ext>
            </a:extLst>
          </p:cNvPr>
          <p:cNvSpPr>
            <a:spLocks noGrp="1"/>
          </p:cNvSpPr>
          <p:nvPr>
            <p:ph type="sldNum" sz="quarter" idx="12"/>
          </p:nvPr>
        </p:nvSpPr>
        <p:spPr/>
        <p:txBody>
          <a:bodyPr/>
          <a:lstStyle/>
          <a:p>
            <a:pPr fontAlgn="base">
              <a:spcBef>
                <a:spcPct val="0"/>
              </a:spcBef>
              <a:spcAft>
                <a:spcPct val="0"/>
              </a:spcAft>
              <a:defRPr/>
            </a:pPr>
            <a:fld id="{219CB067-6F40-4379-9797-B5495FF5D4BE}" type="slidenum">
              <a:rPr lang="en-US">
                <a:solidFill>
                  <a:prstClr val="white"/>
                </a:solidFill>
                <a:latin typeface="Arial" charset="0"/>
              </a:rPr>
              <a:pPr fontAlgn="base">
                <a:spcBef>
                  <a:spcPct val="0"/>
                </a:spcBef>
                <a:spcAft>
                  <a:spcPct val="0"/>
                </a:spcAft>
                <a:defRPr/>
              </a:pPr>
              <a:t>1</a:t>
            </a:fld>
            <a:endParaRPr lang="en-US">
              <a:solidFill>
                <a:prstClr val="white"/>
              </a:solidFill>
              <a:latin typeface="Arial" charset="0"/>
            </a:endParaRPr>
          </a:p>
        </p:txBody>
      </p:sp>
      <p:sp>
        <p:nvSpPr>
          <p:cNvPr id="5" name="Title 1">
            <a:extLst>
              <a:ext uri="{FF2B5EF4-FFF2-40B4-BE49-F238E27FC236}">
                <a16:creationId xmlns:a16="http://schemas.microsoft.com/office/drawing/2014/main" id="{6EBE109F-7553-4AA8-8693-7FBFAA1A73C6}"/>
              </a:ext>
            </a:extLst>
          </p:cNvPr>
          <p:cNvSpPr txBox="1">
            <a:spLocks noGrp="1"/>
          </p:cNvSpPr>
          <p:nvPr>
            <p:ph type="ctrTitle"/>
          </p:nvPr>
        </p:nvSpPr>
        <p:spPr bwMode="auto">
          <a:xfrm>
            <a:off x="685800" y="1800763"/>
            <a:ext cx="7772400" cy="1323439"/>
          </a:xfrm>
          <a:prstGeom prst="rect">
            <a:avLst/>
          </a:prstGeom>
          <a:noFill/>
          <a:ln w="9525">
            <a:noFill/>
            <a:miter lim="800000"/>
            <a:headEnd/>
            <a:tailEnd/>
          </a:ln>
        </p:spPr>
        <p:txBody>
          <a:bodyPr vert="horz" wrap="square" lIns="91440" tIns="45720" rIns="91440" bIns="45720" numCol="1" anchor="b" anchorCtr="0" compatLnSpc="1">
            <a:prstTxWarp prst="textNoShape">
              <a:avLst/>
            </a:prstTxWarp>
            <a:spAutoFit/>
          </a:bodyPr>
          <a:lstStyle/>
          <a:p>
            <a:pPr>
              <a:defRPr/>
            </a:pPr>
            <a:r>
              <a:rPr lang="en-US" sz="4000" dirty="0">
                <a:solidFill>
                  <a:schemeClr val="tx1"/>
                </a:solidFill>
                <a:latin typeface="+mn-lt"/>
              </a:rPr>
              <a:t>“The harvest indeed is plenteous, but the laborers are few …”</a:t>
            </a:r>
          </a:p>
        </p:txBody>
      </p:sp>
    </p:spTree>
    <p:extLst>
      <p:ext uri="{BB962C8B-B14F-4D97-AF65-F5344CB8AC3E}">
        <p14:creationId xmlns:p14="http://schemas.microsoft.com/office/powerpoint/2010/main" val="21231682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body" idx="1"/>
          </p:nvPr>
        </p:nvSpPr>
        <p:spPr>
          <a:xfrm>
            <a:off x="200319" y="1905000"/>
            <a:ext cx="8763000" cy="3865674"/>
          </a:xfrm>
        </p:spPr>
        <p:txBody>
          <a:bodyPr wrap="square">
            <a:spAutoFit/>
          </a:bodyPr>
          <a:lstStyle/>
          <a:p>
            <a:pPr marL="0" indent="0" eaLnBrk="1" hangingPunct="1">
              <a:buNone/>
            </a:pPr>
            <a:r>
              <a:rPr lang="en-US" sz="3400" b="1" u="sng" dirty="0">
                <a:solidFill>
                  <a:srgbClr val="FFFF66"/>
                </a:solidFill>
              </a:rPr>
              <a:t>Gospel Message – Redemption/Salvation</a:t>
            </a:r>
          </a:p>
          <a:p>
            <a:pPr lvl="1" eaLnBrk="1" hangingPunct="1"/>
            <a:r>
              <a:rPr lang="en-US" sz="3200" dirty="0"/>
              <a:t>Peter’s sermon to Gentiles. </a:t>
            </a:r>
            <a:r>
              <a:rPr lang="en-US" sz="3200" b="1" dirty="0"/>
              <a:t>Acts 10:34-48</a:t>
            </a:r>
          </a:p>
          <a:p>
            <a:pPr lvl="1" eaLnBrk="1" hangingPunct="1"/>
            <a:r>
              <a:rPr lang="en-US" sz="3200" dirty="0"/>
              <a:t>Paul’s Sermon in Antioch on 1</a:t>
            </a:r>
            <a:r>
              <a:rPr lang="en-US" sz="3200" baseline="30000" dirty="0"/>
              <a:t>st</a:t>
            </a:r>
            <a:r>
              <a:rPr lang="en-US" sz="3200" dirty="0"/>
              <a:t> Journey. </a:t>
            </a:r>
            <a:r>
              <a:rPr lang="en-US" sz="3200" b="1" dirty="0"/>
              <a:t>Acts 13:16-41</a:t>
            </a:r>
          </a:p>
          <a:p>
            <a:pPr lvl="1" eaLnBrk="1" hangingPunct="1"/>
            <a:r>
              <a:rPr lang="en-US" sz="3200" dirty="0"/>
              <a:t>Books like Romans, Galatians, Ephesians, Colossians, etc. have themes about salvation.</a:t>
            </a:r>
            <a:endParaRPr lang="en-US" sz="3200" dirty="0">
              <a:solidFill>
                <a:schemeClr val="hlink"/>
              </a:solidFill>
            </a:endParaRPr>
          </a:p>
        </p:txBody>
      </p:sp>
      <p:sp>
        <p:nvSpPr>
          <p:cNvPr id="113667" name="Rectangle 3"/>
          <p:cNvSpPr>
            <a:spLocks noChangeArrowheads="1"/>
          </p:cNvSpPr>
          <p:nvPr/>
        </p:nvSpPr>
        <p:spPr bwMode="auto">
          <a:xfrm>
            <a:off x="2312407" y="629337"/>
            <a:ext cx="4519186" cy="646331"/>
          </a:xfrm>
          <a:prstGeom prst="rect">
            <a:avLst/>
          </a:prstGeom>
          <a:solidFill>
            <a:schemeClr val="bg2"/>
          </a:solidFill>
          <a:ln w="9525">
            <a:noFill/>
            <a:miter lim="800000"/>
            <a:headEnd/>
            <a:tailEnd/>
          </a:ln>
          <a:effectLst/>
        </p:spPr>
        <p:txBody>
          <a:bodyPr wrap="none" anchor="ctr">
            <a:spAutoFit/>
          </a:bodyPr>
          <a:lstStyle/>
          <a:p>
            <a:pPr algn="ctr" eaLnBrk="0" fontAlgn="base" hangingPunct="0">
              <a:spcBef>
                <a:spcPct val="0"/>
              </a:spcBef>
              <a:spcAft>
                <a:spcPct val="0"/>
              </a:spcAft>
              <a:defRPr/>
            </a:pPr>
            <a:r>
              <a:rPr lang="en-US" sz="3600" b="1" dirty="0">
                <a:solidFill>
                  <a:srgbClr val="FFFFFF"/>
                </a:solidFill>
                <a:effectLst>
                  <a:outerShdw blurRad="38100" dist="38100" dir="2700000" algn="tl">
                    <a:srgbClr val="000000"/>
                  </a:outerShdw>
                </a:effectLst>
                <a:latin typeface="Arial" charset="0"/>
              </a:rPr>
              <a:t>Preach Redemption</a:t>
            </a:r>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ED9DC14C-A1AB-48A3-B6A1-B7A7BF1CE6ED}" type="slidenum">
              <a:rPr lang="en-US">
                <a:solidFill>
                  <a:prstClr val="white"/>
                </a:solidFill>
                <a:latin typeface="Arial" charset="0"/>
              </a:rPr>
              <a:pPr fontAlgn="base">
                <a:spcBef>
                  <a:spcPct val="0"/>
                </a:spcBef>
                <a:spcAft>
                  <a:spcPct val="0"/>
                </a:spcAft>
                <a:defRPr/>
              </a:pPr>
              <a:t>10</a:t>
            </a:fld>
            <a:endParaRPr lang="en-US">
              <a:solidFill>
                <a:prstClr val="white"/>
              </a:solidFill>
              <a:latin typeface="Arial"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13666">
                                            <p:txEl>
                                              <p:pRg st="1" end="1"/>
                                            </p:txEl>
                                          </p:spTgt>
                                        </p:tgtEl>
                                        <p:attrNameLst>
                                          <p:attrName>style.visibility</p:attrName>
                                        </p:attrNameLst>
                                      </p:cBhvr>
                                      <p:to>
                                        <p:strVal val="visible"/>
                                      </p:to>
                                    </p:set>
                                    <p:animEffect transition="in" filter="fade">
                                      <p:cBhvr>
                                        <p:cTn id="7" dur="1000"/>
                                        <p:tgtEl>
                                          <p:spTgt spid="113666">
                                            <p:txEl>
                                              <p:pRg st="1" end="1"/>
                                            </p:txEl>
                                          </p:spTgt>
                                        </p:tgtEl>
                                      </p:cBhvr>
                                    </p:animEffect>
                                    <p:anim calcmode="lin" valueType="num">
                                      <p:cBhvr>
                                        <p:cTn id="8" dur="1000" fill="hold"/>
                                        <p:tgtEl>
                                          <p:spTgt spid="113666">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1366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13666">
                                            <p:txEl>
                                              <p:pRg st="2" end="2"/>
                                            </p:txEl>
                                          </p:spTgt>
                                        </p:tgtEl>
                                        <p:attrNameLst>
                                          <p:attrName>style.visibility</p:attrName>
                                        </p:attrNameLst>
                                      </p:cBhvr>
                                      <p:to>
                                        <p:strVal val="visible"/>
                                      </p:to>
                                    </p:set>
                                    <p:animEffect transition="in" filter="fade">
                                      <p:cBhvr>
                                        <p:cTn id="14" dur="1000"/>
                                        <p:tgtEl>
                                          <p:spTgt spid="113666">
                                            <p:txEl>
                                              <p:pRg st="2" end="2"/>
                                            </p:txEl>
                                          </p:spTgt>
                                        </p:tgtEl>
                                      </p:cBhvr>
                                    </p:animEffect>
                                    <p:anim calcmode="lin" valueType="num">
                                      <p:cBhvr>
                                        <p:cTn id="15" dur="1000" fill="hold"/>
                                        <p:tgtEl>
                                          <p:spTgt spid="113666">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1366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13666">
                                            <p:txEl>
                                              <p:pRg st="3" end="3"/>
                                            </p:txEl>
                                          </p:spTgt>
                                        </p:tgtEl>
                                        <p:attrNameLst>
                                          <p:attrName>style.visibility</p:attrName>
                                        </p:attrNameLst>
                                      </p:cBhvr>
                                      <p:to>
                                        <p:strVal val="visible"/>
                                      </p:to>
                                    </p:set>
                                    <p:animEffect transition="in" filter="fade">
                                      <p:cBhvr>
                                        <p:cTn id="21" dur="1000"/>
                                        <p:tgtEl>
                                          <p:spTgt spid="113666">
                                            <p:txEl>
                                              <p:pRg st="3" end="3"/>
                                            </p:txEl>
                                          </p:spTgt>
                                        </p:tgtEl>
                                      </p:cBhvr>
                                    </p:animEffect>
                                    <p:anim calcmode="lin" valueType="num">
                                      <p:cBhvr>
                                        <p:cTn id="22" dur="1000" fill="hold"/>
                                        <p:tgtEl>
                                          <p:spTgt spid="113666">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11366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6"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body" idx="1"/>
          </p:nvPr>
        </p:nvSpPr>
        <p:spPr>
          <a:xfrm>
            <a:off x="161827" y="1828802"/>
            <a:ext cx="8839200" cy="4524315"/>
          </a:xfrm>
        </p:spPr>
        <p:txBody>
          <a:bodyPr>
            <a:spAutoFit/>
          </a:bodyPr>
          <a:lstStyle/>
          <a:p>
            <a:pPr eaLnBrk="1" hangingPunct="1">
              <a:buFont typeface="Wingdings" pitchFamily="2" charset="2"/>
              <a:buNone/>
            </a:pPr>
            <a:r>
              <a:rPr lang="en-US" sz="3600" b="1" u="sng" dirty="0">
                <a:solidFill>
                  <a:srgbClr val="FFFF66"/>
                </a:solidFill>
              </a:rPr>
              <a:t>Gospel Demands a Change of Life</a:t>
            </a:r>
          </a:p>
          <a:p>
            <a:pPr lvl="1" eaLnBrk="1" hangingPunct="1"/>
            <a:r>
              <a:rPr lang="en-US" sz="3200" dirty="0"/>
              <a:t>Repentance. </a:t>
            </a:r>
            <a:r>
              <a:rPr lang="en-US" sz="3200" b="1" dirty="0"/>
              <a:t>Acts 2:38; 17:30-31; </a:t>
            </a:r>
            <a:br>
              <a:rPr lang="en-US" sz="3200" b="1" dirty="0"/>
            </a:br>
            <a:r>
              <a:rPr lang="en-US" sz="3200" b="1" dirty="0"/>
              <a:t>cf. 1 Corinthians 6:9-11; Acts 19:17-20</a:t>
            </a:r>
          </a:p>
          <a:p>
            <a:pPr lvl="1" eaLnBrk="1" hangingPunct="1"/>
            <a:r>
              <a:rPr lang="en-US" sz="3200" dirty="0"/>
              <a:t>Stop the practice of sin. </a:t>
            </a:r>
            <a:r>
              <a:rPr lang="en-US" sz="3200" b="1" dirty="0"/>
              <a:t>Romans 6</a:t>
            </a:r>
          </a:p>
          <a:p>
            <a:pPr lvl="1" eaLnBrk="1" hangingPunct="1"/>
            <a:r>
              <a:rPr lang="en-US" sz="3200" dirty="0"/>
              <a:t>Give up old religion. </a:t>
            </a:r>
            <a:r>
              <a:rPr lang="en-US" sz="3200" b="1" dirty="0"/>
              <a:t>Philippians 3:3ff; </a:t>
            </a:r>
            <a:br>
              <a:rPr lang="en-US" sz="3200" b="1" dirty="0"/>
            </a:br>
            <a:r>
              <a:rPr lang="en-US" sz="3200" b="1" dirty="0"/>
              <a:t>1 Thessalonians 1:9</a:t>
            </a:r>
          </a:p>
          <a:p>
            <a:pPr lvl="1" eaLnBrk="1" hangingPunct="1"/>
            <a:r>
              <a:rPr lang="en-US" sz="3200" dirty="0"/>
              <a:t>Start doing things to serve God. </a:t>
            </a:r>
            <a:br>
              <a:rPr lang="en-US" sz="3200" dirty="0"/>
            </a:br>
            <a:r>
              <a:rPr lang="en-US" sz="3200" b="1" dirty="0"/>
              <a:t>Acts 26:17-20</a:t>
            </a:r>
          </a:p>
        </p:txBody>
      </p:sp>
      <p:sp>
        <p:nvSpPr>
          <p:cNvPr id="100355" name="Rectangle 3"/>
          <p:cNvSpPr>
            <a:spLocks noChangeArrowheads="1"/>
          </p:cNvSpPr>
          <p:nvPr/>
        </p:nvSpPr>
        <p:spPr bwMode="auto">
          <a:xfrm>
            <a:off x="2312407" y="629337"/>
            <a:ext cx="4519186" cy="646331"/>
          </a:xfrm>
          <a:prstGeom prst="rect">
            <a:avLst/>
          </a:prstGeom>
          <a:solidFill>
            <a:schemeClr val="bg2"/>
          </a:solidFill>
          <a:ln w="9525">
            <a:noFill/>
            <a:miter lim="800000"/>
            <a:headEnd/>
            <a:tailEnd/>
          </a:ln>
          <a:effectLst/>
        </p:spPr>
        <p:txBody>
          <a:bodyPr wrap="none" anchor="ctr">
            <a:spAutoFit/>
          </a:bodyPr>
          <a:lstStyle/>
          <a:p>
            <a:pPr algn="ctr" eaLnBrk="0" fontAlgn="base" hangingPunct="0">
              <a:spcBef>
                <a:spcPct val="0"/>
              </a:spcBef>
              <a:spcAft>
                <a:spcPct val="0"/>
              </a:spcAft>
              <a:defRPr/>
            </a:pPr>
            <a:r>
              <a:rPr lang="en-US" sz="3600" b="1" dirty="0">
                <a:solidFill>
                  <a:srgbClr val="FFFFFF"/>
                </a:solidFill>
                <a:effectLst>
                  <a:outerShdw blurRad="38100" dist="38100" dir="2700000" algn="tl">
                    <a:srgbClr val="000000"/>
                  </a:outerShdw>
                </a:effectLst>
                <a:latin typeface="Arial" charset="0"/>
              </a:rPr>
              <a:t>Preach Redemption</a:t>
            </a:r>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ED9DC14C-A1AB-48A3-B6A1-B7A7BF1CE6ED}" type="slidenum">
              <a:rPr lang="en-US">
                <a:solidFill>
                  <a:prstClr val="white"/>
                </a:solidFill>
                <a:latin typeface="Arial" charset="0"/>
              </a:rPr>
              <a:pPr fontAlgn="base">
                <a:spcBef>
                  <a:spcPct val="0"/>
                </a:spcBef>
                <a:spcAft>
                  <a:spcPct val="0"/>
                </a:spcAft>
                <a:defRPr/>
              </a:pPr>
              <a:t>11</a:t>
            </a:fld>
            <a:endParaRPr lang="en-US">
              <a:solidFill>
                <a:prstClr val="white"/>
              </a:solidFill>
              <a:latin typeface="Arial"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00354">
                                            <p:txEl>
                                              <p:pRg st="1" end="1"/>
                                            </p:txEl>
                                          </p:spTgt>
                                        </p:tgtEl>
                                        <p:attrNameLst>
                                          <p:attrName>style.visibility</p:attrName>
                                        </p:attrNameLst>
                                      </p:cBhvr>
                                      <p:to>
                                        <p:strVal val="visible"/>
                                      </p:to>
                                    </p:set>
                                    <p:animEffect transition="in" filter="fade">
                                      <p:cBhvr>
                                        <p:cTn id="7" dur="1000"/>
                                        <p:tgtEl>
                                          <p:spTgt spid="100354">
                                            <p:txEl>
                                              <p:pRg st="1" end="1"/>
                                            </p:txEl>
                                          </p:spTgt>
                                        </p:tgtEl>
                                      </p:cBhvr>
                                    </p:animEffect>
                                    <p:anim calcmode="lin" valueType="num">
                                      <p:cBhvr>
                                        <p:cTn id="8" dur="1000" fill="hold"/>
                                        <p:tgtEl>
                                          <p:spTgt spid="10035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0035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00354">
                                            <p:txEl>
                                              <p:pRg st="2" end="2"/>
                                            </p:txEl>
                                          </p:spTgt>
                                        </p:tgtEl>
                                        <p:attrNameLst>
                                          <p:attrName>style.visibility</p:attrName>
                                        </p:attrNameLst>
                                      </p:cBhvr>
                                      <p:to>
                                        <p:strVal val="visible"/>
                                      </p:to>
                                    </p:set>
                                    <p:animEffect transition="in" filter="fade">
                                      <p:cBhvr>
                                        <p:cTn id="14" dur="1000"/>
                                        <p:tgtEl>
                                          <p:spTgt spid="100354">
                                            <p:txEl>
                                              <p:pRg st="2" end="2"/>
                                            </p:txEl>
                                          </p:spTgt>
                                        </p:tgtEl>
                                      </p:cBhvr>
                                    </p:animEffect>
                                    <p:anim calcmode="lin" valueType="num">
                                      <p:cBhvr>
                                        <p:cTn id="15" dur="1000" fill="hold"/>
                                        <p:tgtEl>
                                          <p:spTgt spid="10035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0035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00354">
                                            <p:txEl>
                                              <p:pRg st="3" end="3"/>
                                            </p:txEl>
                                          </p:spTgt>
                                        </p:tgtEl>
                                        <p:attrNameLst>
                                          <p:attrName>style.visibility</p:attrName>
                                        </p:attrNameLst>
                                      </p:cBhvr>
                                      <p:to>
                                        <p:strVal val="visible"/>
                                      </p:to>
                                    </p:set>
                                    <p:animEffect transition="in" filter="fade">
                                      <p:cBhvr>
                                        <p:cTn id="21" dur="1000"/>
                                        <p:tgtEl>
                                          <p:spTgt spid="100354">
                                            <p:txEl>
                                              <p:pRg st="3" end="3"/>
                                            </p:txEl>
                                          </p:spTgt>
                                        </p:tgtEl>
                                      </p:cBhvr>
                                    </p:animEffect>
                                    <p:anim calcmode="lin" valueType="num">
                                      <p:cBhvr>
                                        <p:cTn id="22" dur="1000" fill="hold"/>
                                        <p:tgtEl>
                                          <p:spTgt spid="100354">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10035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100354">
                                            <p:txEl>
                                              <p:pRg st="4" end="4"/>
                                            </p:txEl>
                                          </p:spTgt>
                                        </p:tgtEl>
                                        <p:attrNameLst>
                                          <p:attrName>style.visibility</p:attrName>
                                        </p:attrNameLst>
                                      </p:cBhvr>
                                      <p:to>
                                        <p:strVal val="visible"/>
                                      </p:to>
                                    </p:set>
                                    <p:animEffect transition="in" filter="fade">
                                      <p:cBhvr>
                                        <p:cTn id="28" dur="1000"/>
                                        <p:tgtEl>
                                          <p:spTgt spid="100354">
                                            <p:txEl>
                                              <p:pRg st="4" end="4"/>
                                            </p:txEl>
                                          </p:spTgt>
                                        </p:tgtEl>
                                      </p:cBhvr>
                                    </p:animEffect>
                                    <p:anim calcmode="lin" valueType="num">
                                      <p:cBhvr>
                                        <p:cTn id="29" dur="1000" fill="hold"/>
                                        <p:tgtEl>
                                          <p:spTgt spid="100354">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10035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body" idx="1"/>
          </p:nvPr>
        </p:nvSpPr>
        <p:spPr>
          <a:xfrm>
            <a:off x="200319" y="1905002"/>
            <a:ext cx="8763000" cy="2739211"/>
          </a:xfrm>
        </p:spPr>
        <p:txBody>
          <a:bodyPr wrap="square">
            <a:spAutoFit/>
          </a:bodyPr>
          <a:lstStyle/>
          <a:p>
            <a:pPr eaLnBrk="1" hangingPunct="1">
              <a:buFont typeface="Wingdings" pitchFamily="2" charset="2"/>
              <a:buChar char="Ø"/>
              <a:defRPr/>
            </a:pPr>
            <a:r>
              <a:rPr lang="en-US" sz="4000" b="1" u="sng" dirty="0">
                <a:solidFill>
                  <a:srgbClr val="FFFF66"/>
                </a:solidFill>
              </a:rPr>
              <a:t>Message Has Shifted – </a:t>
            </a:r>
            <a:r>
              <a:rPr lang="en-US" sz="4000" b="1" u="sng" dirty="0">
                <a:solidFill>
                  <a:srgbClr val="FFFF66"/>
                </a:solidFill>
                <a:effectLst>
                  <a:outerShdw blurRad="38100" dist="38100" dir="2700000" algn="tl">
                    <a:srgbClr val="000000"/>
                  </a:outerShdw>
                </a:effectLst>
              </a:rPr>
              <a:t>Social</a:t>
            </a:r>
          </a:p>
          <a:p>
            <a:pPr lvl="1" eaLnBrk="1" hangingPunct="1">
              <a:defRPr/>
            </a:pPr>
            <a:r>
              <a:rPr lang="en-US" sz="3600" dirty="0"/>
              <a:t>More on relationships.</a:t>
            </a:r>
          </a:p>
          <a:p>
            <a:pPr lvl="1" eaLnBrk="1" hangingPunct="1">
              <a:defRPr/>
            </a:pPr>
            <a:r>
              <a:rPr lang="en-US" sz="3600" dirty="0"/>
              <a:t>How to be a better person.</a:t>
            </a:r>
          </a:p>
          <a:p>
            <a:pPr lvl="1" eaLnBrk="1" hangingPunct="1">
              <a:defRPr/>
            </a:pPr>
            <a:r>
              <a:rPr lang="en-US" sz="3600" dirty="0"/>
              <a:t>“Feel Good,” “motivational” preaching.</a:t>
            </a:r>
          </a:p>
        </p:txBody>
      </p:sp>
      <p:sp>
        <p:nvSpPr>
          <p:cNvPr id="101379" name="Rectangle 3"/>
          <p:cNvSpPr>
            <a:spLocks noChangeArrowheads="1"/>
          </p:cNvSpPr>
          <p:nvPr/>
        </p:nvSpPr>
        <p:spPr bwMode="auto">
          <a:xfrm>
            <a:off x="2312407" y="667437"/>
            <a:ext cx="4519186" cy="646331"/>
          </a:xfrm>
          <a:prstGeom prst="rect">
            <a:avLst/>
          </a:prstGeom>
          <a:solidFill>
            <a:schemeClr val="bg2"/>
          </a:solidFill>
          <a:ln w="9525">
            <a:noFill/>
            <a:miter lim="800000"/>
            <a:headEnd/>
            <a:tailEnd/>
          </a:ln>
          <a:effectLst/>
        </p:spPr>
        <p:txBody>
          <a:bodyPr wrap="none" anchor="ctr">
            <a:spAutoFit/>
          </a:bodyPr>
          <a:lstStyle/>
          <a:p>
            <a:pPr algn="ctr" eaLnBrk="0" fontAlgn="base" hangingPunct="0">
              <a:spcBef>
                <a:spcPct val="0"/>
              </a:spcBef>
              <a:spcAft>
                <a:spcPct val="0"/>
              </a:spcAft>
              <a:defRPr/>
            </a:pPr>
            <a:r>
              <a:rPr lang="en-US" sz="3600" b="1" dirty="0">
                <a:solidFill>
                  <a:srgbClr val="FFFFFF"/>
                </a:solidFill>
                <a:effectLst>
                  <a:outerShdw blurRad="38100" dist="38100" dir="2700000" algn="tl">
                    <a:srgbClr val="000000"/>
                  </a:outerShdw>
                </a:effectLst>
                <a:latin typeface="Arial" charset="0"/>
              </a:rPr>
              <a:t>Preach Redemption</a:t>
            </a:r>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ED9DC14C-A1AB-48A3-B6A1-B7A7BF1CE6ED}" type="slidenum">
              <a:rPr lang="en-US">
                <a:solidFill>
                  <a:prstClr val="white"/>
                </a:solidFill>
                <a:latin typeface="Arial" charset="0"/>
              </a:rPr>
              <a:pPr fontAlgn="base">
                <a:spcBef>
                  <a:spcPct val="0"/>
                </a:spcBef>
                <a:spcAft>
                  <a:spcPct val="0"/>
                </a:spcAft>
                <a:defRPr/>
              </a:pPr>
              <a:t>12</a:t>
            </a:fld>
            <a:endParaRPr lang="en-US">
              <a:solidFill>
                <a:prstClr val="white"/>
              </a:solidFill>
              <a:latin typeface="Arial"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01378">
                                            <p:txEl>
                                              <p:pRg st="1" end="1"/>
                                            </p:txEl>
                                          </p:spTgt>
                                        </p:tgtEl>
                                        <p:attrNameLst>
                                          <p:attrName>style.visibility</p:attrName>
                                        </p:attrNameLst>
                                      </p:cBhvr>
                                      <p:to>
                                        <p:strVal val="visible"/>
                                      </p:to>
                                    </p:set>
                                    <p:animEffect transition="in" filter="fade">
                                      <p:cBhvr>
                                        <p:cTn id="7" dur="1000"/>
                                        <p:tgtEl>
                                          <p:spTgt spid="101378">
                                            <p:txEl>
                                              <p:pRg st="1" end="1"/>
                                            </p:txEl>
                                          </p:spTgt>
                                        </p:tgtEl>
                                      </p:cBhvr>
                                    </p:animEffect>
                                    <p:anim calcmode="lin" valueType="num">
                                      <p:cBhvr>
                                        <p:cTn id="8" dur="1000" fill="hold"/>
                                        <p:tgtEl>
                                          <p:spTgt spid="101378">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0137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01378">
                                            <p:txEl>
                                              <p:pRg st="2" end="2"/>
                                            </p:txEl>
                                          </p:spTgt>
                                        </p:tgtEl>
                                        <p:attrNameLst>
                                          <p:attrName>style.visibility</p:attrName>
                                        </p:attrNameLst>
                                      </p:cBhvr>
                                      <p:to>
                                        <p:strVal val="visible"/>
                                      </p:to>
                                    </p:set>
                                    <p:animEffect transition="in" filter="fade">
                                      <p:cBhvr>
                                        <p:cTn id="14" dur="1000"/>
                                        <p:tgtEl>
                                          <p:spTgt spid="101378">
                                            <p:txEl>
                                              <p:pRg st="2" end="2"/>
                                            </p:txEl>
                                          </p:spTgt>
                                        </p:tgtEl>
                                      </p:cBhvr>
                                    </p:animEffect>
                                    <p:anim calcmode="lin" valueType="num">
                                      <p:cBhvr>
                                        <p:cTn id="15" dur="1000" fill="hold"/>
                                        <p:tgtEl>
                                          <p:spTgt spid="101378">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0137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01378">
                                            <p:txEl>
                                              <p:pRg st="3" end="3"/>
                                            </p:txEl>
                                          </p:spTgt>
                                        </p:tgtEl>
                                        <p:attrNameLst>
                                          <p:attrName>style.visibility</p:attrName>
                                        </p:attrNameLst>
                                      </p:cBhvr>
                                      <p:to>
                                        <p:strVal val="visible"/>
                                      </p:to>
                                    </p:set>
                                    <p:animEffect transition="in" filter="fade">
                                      <p:cBhvr>
                                        <p:cTn id="21" dur="1000"/>
                                        <p:tgtEl>
                                          <p:spTgt spid="101378">
                                            <p:txEl>
                                              <p:pRg st="3" end="3"/>
                                            </p:txEl>
                                          </p:spTgt>
                                        </p:tgtEl>
                                      </p:cBhvr>
                                    </p:animEffect>
                                    <p:anim calcmode="lin" valueType="num">
                                      <p:cBhvr>
                                        <p:cTn id="22" dur="1000" fill="hold"/>
                                        <p:tgtEl>
                                          <p:spTgt spid="101378">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10137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8"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09600" y="725271"/>
            <a:ext cx="7924800" cy="646331"/>
          </a:xfrm>
          <a:solidFill>
            <a:schemeClr val="bg2"/>
          </a:solidFill>
          <a:ln w="28575">
            <a:noFill/>
          </a:ln>
        </p:spPr>
        <p:txBody>
          <a:bodyPr wrap="square">
            <a:spAutoFit/>
          </a:bodyPr>
          <a:lstStyle/>
          <a:p>
            <a:pPr algn="ctr" eaLnBrk="1" hangingPunct="1"/>
            <a:r>
              <a:rPr lang="en-US" sz="3600" dirty="0"/>
              <a:t>Hindrances: The Social Gospel </a:t>
            </a:r>
          </a:p>
        </p:txBody>
      </p:sp>
      <p:sp>
        <p:nvSpPr>
          <p:cNvPr id="26627" name="Rectangle 3"/>
          <p:cNvSpPr>
            <a:spLocks noGrp="1" noChangeArrowheads="1"/>
          </p:cNvSpPr>
          <p:nvPr>
            <p:ph type="body" idx="1"/>
          </p:nvPr>
        </p:nvSpPr>
        <p:spPr>
          <a:xfrm>
            <a:off x="314227" y="1619056"/>
            <a:ext cx="8534400" cy="2954655"/>
          </a:xfrm>
        </p:spPr>
        <p:txBody>
          <a:bodyPr wrap="square">
            <a:spAutoFit/>
          </a:bodyPr>
          <a:lstStyle/>
          <a:p>
            <a:pPr marL="0" indent="0" eaLnBrk="1" hangingPunct="1">
              <a:buNone/>
            </a:pPr>
            <a:r>
              <a:rPr lang="en-US" dirty="0"/>
              <a:t>NOTE: Social activities, recreation, and benevolence were never offered in NT days as the means by which to get people to become Christians. THE GOSPEL IS GOD’S DRAWING POWER BY WHICH TO CALL MEN.</a:t>
            </a:r>
            <a:br>
              <a:rPr lang="en-US" dirty="0"/>
            </a:br>
            <a:r>
              <a:rPr lang="en-US" b="1" dirty="0">
                <a:solidFill>
                  <a:srgbClr val="FFFF00"/>
                </a:solidFill>
              </a:rPr>
              <a:t>2 Thessalonians 2:14; Romans 1:16</a:t>
            </a:r>
          </a:p>
        </p:txBody>
      </p:sp>
      <p:sp>
        <p:nvSpPr>
          <p:cNvPr id="118788" name="Text Box 4"/>
          <p:cNvSpPr txBox="1">
            <a:spLocks noChangeArrowheads="1"/>
          </p:cNvSpPr>
          <p:nvPr/>
        </p:nvSpPr>
        <p:spPr bwMode="auto">
          <a:xfrm>
            <a:off x="390427" y="4524081"/>
            <a:ext cx="8382000" cy="1569660"/>
          </a:xfrm>
          <a:prstGeom prst="rect">
            <a:avLst/>
          </a:prstGeom>
          <a:solidFill>
            <a:schemeClr val="tx1"/>
          </a:solidFill>
          <a:ln w="9525">
            <a:noFill/>
            <a:miter lim="800000"/>
            <a:headEnd/>
            <a:tailEnd/>
          </a:ln>
        </p:spPr>
        <p:txBody>
          <a:bodyPr>
            <a:spAutoFit/>
          </a:bodyPr>
          <a:lstStyle/>
          <a:p>
            <a:pPr algn="ctr" fontAlgn="base">
              <a:spcBef>
                <a:spcPct val="20000"/>
              </a:spcBef>
              <a:spcAft>
                <a:spcPct val="0"/>
              </a:spcAft>
              <a:buClr>
                <a:srgbClr val="5F5F5F"/>
              </a:buClr>
              <a:buSzPct val="70000"/>
              <a:defRPr/>
            </a:pPr>
            <a:r>
              <a:rPr lang="en-US" sz="3200" b="1" i="1" dirty="0">
                <a:solidFill>
                  <a:srgbClr val="FF3300"/>
                </a:solidFill>
                <a:latin typeface="Comic Sans MS" pitchFamily="66" charset="0"/>
              </a:rPr>
              <a:t>Are these things worthy of the blood of Jesus Christ? cf. Ephesians 5:25;</a:t>
            </a:r>
            <a:br>
              <a:rPr lang="en-US" sz="3200" b="1" i="1" dirty="0">
                <a:solidFill>
                  <a:srgbClr val="FF3300"/>
                </a:solidFill>
                <a:latin typeface="Comic Sans MS" pitchFamily="66" charset="0"/>
              </a:rPr>
            </a:br>
            <a:r>
              <a:rPr lang="en-US" sz="3200" b="1" i="1" dirty="0">
                <a:solidFill>
                  <a:srgbClr val="FF3300"/>
                </a:solidFill>
                <a:latin typeface="Comic Sans MS" pitchFamily="66" charset="0"/>
              </a:rPr>
              <a:t>Acts 20:28</a:t>
            </a:r>
            <a:endParaRPr lang="en-US" sz="3600" dirty="0">
              <a:solidFill>
                <a:srgbClr val="FF3300"/>
              </a:solidFill>
              <a:latin typeface="Comic Sans MS" pitchFamily="66" charset="0"/>
            </a:endParaRPr>
          </a:p>
        </p:txBody>
      </p:sp>
      <p:sp>
        <p:nvSpPr>
          <p:cNvPr id="5" name="Slide Number Placeholder 4"/>
          <p:cNvSpPr>
            <a:spLocks noGrp="1"/>
          </p:cNvSpPr>
          <p:nvPr>
            <p:ph type="sldNum" sz="quarter" idx="12"/>
          </p:nvPr>
        </p:nvSpPr>
        <p:spPr/>
        <p:txBody>
          <a:bodyPr/>
          <a:lstStyle/>
          <a:p>
            <a:pPr fontAlgn="base">
              <a:spcBef>
                <a:spcPct val="0"/>
              </a:spcBef>
              <a:spcAft>
                <a:spcPct val="0"/>
              </a:spcAft>
              <a:defRPr/>
            </a:pPr>
            <a:fld id="{ED9DC14C-A1AB-48A3-B6A1-B7A7BF1CE6ED}" type="slidenum">
              <a:rPr lang="en-US">
                <a:solidFill>
                  <a:prstClr val="white"/>
                </a:solidFill>
                <a:latin typeface="Arial" charset="0"/>
              </a:rPr>
              <a:pPr fontAlgn="base">
                <a:spcBef>
                  <a:spcPct val="0"/>
                </a:spcBef>
                <a:spcAft>
                  <a:spcPct val="0"/>
                </a:spcAft>
                <a:defRPr/>
              </a:pPr>
              <a:t>13</a:t>
            </a:fld>
            <a:endParaRPr lang="en-US">
              <a:solidFill>
                <a:prstClr val="white"/>
              </a:solidFill>
              <a:latin typeface="Arial"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8788"/>
                                        </p:tgtEl>
                                        <p:attrNameLst>
                                          <p:attrName>style.visibility</p:attrName>
                                        </p:attrNameLst>
                                      </p:cBhvr>
                                      <p:to>
                                        <p:strVal val="visible"/>
                                      </p:to>
                                    </p:set>
                                    <p:anim calcmode="lin" valueType="num">
                                      <p:cBhvr additive="base">
                                        <p:cTn id="7" dur="500" fill="hold"/>
                                        <p:tgtEl>
                                          <p:spTgt spid="118788"/>
                                        </p:tgtEl>
                                        <p:attrNameLst>
                                          <p:attrName>ppt_x</p:attrName>
                                        </p:attrNameLst>
                                      </p:cBhvr>
                                      <p:tavLst>
                                        <p:tav tm="0">
                                          <p:val>
                                            <p:strVal val="#ppt_x"/>
                                          </p:val>
                                        </p:tav>
                                        <p:tav tm="100000">
                                          <p:val>
                                            <p:strVal val="#ppt_x"/>
                                          </p:val>
                                        </p:tav>
                                      </p:tavLst>
                                    </p:anim>
                                    <p:anim calcmode="lin" valueType="num">
                                      <p:cBhvr additive="base">
                                        <p:cTn id="8" dur="500" fill="hold"/>
                                        <p:tgtEl>
                                          <p:spTgt spid="1187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609600" y="1905002"/>
            <a:ext cx="7924800" cy="584775"/>
          </a:xfrm>
        </p:spPr>
        <p:txBody>
          <a:bodyPr wrap="square">
            <a:spAutoFit/>
          </a:bodyPr>
          <a:lstStyle/>
          <a:p>
            <a:pPr eaLnBrk="1" hangingPunct="1">
              <a:buFont typeface="Wingdings" pitchFamily="2" charset="2"/>
              <a:buChar char="Ø"/>
            </a:pPr>
            <a:r>
              <a:rPr lang="en-US" sz="3200" b="1" u="sng" dirty="0">
                <a:solidFill>
                  <a:srgbClr val="FFFF66"/>
                </a:solidFill>
              </a:rPr>
              <a:t>A Church that did not just keep house</a:t>
            </a:r>
            <a:endParaRPr lang="en-US" sz="3300" dirty="0">
              <a:solidFill>
                <a:schemeClr val="hlink"/>
              </a:solidFill>
            </a:endParaRPr>
          </a:p>
        </p:txBody>
      </p:sp>
      <p:sp>
        <p:nvSpPr>
          <p:cNvPr id="104451" name="Rectangle 3"/>
          <p:cNvSpPr>
            <a:spLocks noChangeArrowheads="1"/>
          </p:cNvSpPr>
          <p:nvPr/>
        </p:nvSpPr>
        <p:spPr bwMode="auto">
          <a:xfrm>
            <a:off x="1171069" y="553137"/>
            <a:ext cx="6801862" cy="646331"/>
          </a:xfrm>
          <a:prstGeom prst="rect">
            <a:avLst/>
          </a:prstGeom>
          <a:solidFill>
            <a:schemeClr val="bg2"/>
          </a:solidFill>
          <a:ln w="9525">
            <a:noFill/>
            <a:miter lim="800000"/>
            <a:headEnd/>
            <a:tailEnd/>
          </a:ln>
          <a:effectLst/>
        </p:spPr>
        <p:txBody>
          <a:bodyPr wrap="none" anchor="ctr">
            <a:spAutoFit/>
          </a:bodyPr>
          <a:lstStyle/>
          <a:p>
            <a:pPr algn="ctr" eaLnBrk="0" fontAlgn="base" hangingPunct="0">
              <a:spcBef>
                <a:spcPct val="0"/>
              </a:spcBef>
              <a:spcAft>
                <a:spcPct val="0"/>
              </a:spcAft>
              <a:defRPr/>
            </a:pPr>
            <a:r>
              <a:rPr lang="en-US" sz="3600" b="1" dirty="0">
                <a:solidFill>
                  <a:srgbClr val="FFFFFF"/>
                </a:solidFill>
                <a:effectLst>
                  <a:outerShdw blurRad="38100" dist="38100" dir="2700000" algn="tl">
                    <a:srgbClr val="000000"/>
                  </a:outerShdw>
                </a:effectLst>
                <a:latin typeface="Arial" charset="0"/>
              </a:rPr>
              <a:t>Hindrances: “Keeping House”</a:t>
            </a:r>
          </a:p>
        </p:txBody>
      </p:sp>
      <p:sp>
        <p:nvSpPr>
          <p:cNvPr id="104452" name="AutoShape 4"/>
          <p:cNvSpPr>
            <a:spLocks noChangeArrowheads="1"/>
          </p:cNvSpPr>
          <p:nvPr/>
        </p:nvSpPr>
        <p:spPr bwMode="auto">
          <a:xfrm>
            <a:off x="2143027" y="2667000"/>
            <a:ext cx="4876800" cy="1524000"/>
          </a:xfrm>
          <a:prstGeom prst="hexagon">
            <a:avLst>
              <a:gd name="adj" fmla="val 24059"/>
              <a:gd name="vf" fmla="val 115470"/>
            </a:avLst>
          </a:prstGeom>
          <a:solidFill>
            <a:srgbClr val="000000"/>
          </a:solidFill>
          <a:ln w="9525">
            <a:solidFill>
              <a:schemeClr val="tx1"/>
            </a:solidFill>
            <a:miter lim="800000"/>
            <a:headEnd/>
            <a:tailEnd/>
          </a:ln>
        </p:spPr>
        <p:txBody>
          <a:bodyPr wrap="none" anchor="ctr">
            <a:spAutoFit/>
          </a:bodyPr>
          <a:lstStyle/>
          <a:p>
            <a:pPr algn="ctr" eaLnBrk="0" fontAlgn="base" hangingPunct="0">
              <a:spcBef>
                <a:spcPct val="0"/>
              </a:spcBef>
              <a:spcAft>
                <a:spcPct val="0"/>
              </a:spcAft>
              <a:defRPr/>
            </a:pPr>
            <a:r>
              <a:rPr lang="en-US" sz="3600" dirty="0">
                <a:solidFill>
                  <a:srgbClr val="FFFFCC"/>
                </a:solidFill>
                <a:latin typeface="Arial" charset="0"/>
              </a:rPr>
              <a:t>Church at Antioch</a:t>
            </a:r>
          </a:p>
          <a:p>
            <a:pPr algn="ctr" eaLnBrk="0" fontAlgn="base" hangingPunct="0">
              <a:spcBef>
                <a:spcPct val="0"/>
              </a:spcBef>
              <a:spcAft>
                <a:spcPct val="0"/>
              </a:spcAft>
              <a:defRPr/>
            </a:pPr>
            <a:r>
              <a:rPr lang="en-US" sz="3600" dirty="0">
                <a:solidFill>
                  <a:srgbClr val="FFFFCC"/>
                </a:solidFill>
                <a:latin typeface="Arial" charset="0"/>
              </a:rPr>
              <a:t>in Syria</a:t>
            </a:r>
            <a:endParaRPr lang="en-US" sz="3600" i="1" dirty="0">
              <a:solidFill>
                <a:srgbClr val="FFFFCC"/>
              </a:solidFill>
              <a:latin typeface="Arial" charset="0"/>
            </a:endParaRPr>
          </a:p>
        </p:txBody>
      </p:sp>
      <p:sp>
        <p:nvSpPr>
          <p:cNvPr id="104453" name="Text Box 5"/>
          <p:cNvSpPr txBox="1">
            <a:spLocks noChangeArrowheads="1"/>
          </p:cNvSpPr>
          <p:nvPr/>
        </p:nvSpPr>
        <p:spPr bwMode="auto">
          <a:xfrm>
            <a:off x="1009456" y="4800600"/>
            <a:ext cx="7154863" cy="1373188"/>
          </a:xfrm>
          <a:prstGeom prst="rect">
            <a:avLst/>
          </a:prstGeom>
          <a:noFill/>
          <a:ln w="9525">
            <a:noFill/>
            <a:miter lim="800000"/>
            <a:headEnd/>
            <a:tailEnd/>
          </a:ln>
        </p:spPr>
        <p:txBody>
          <a:bodyPr wrap="none">
            <a:spAutoFit/>
          </a:bodyPr>
          <a:lstStyle/>
          <a:p>
            <a:pPr eaLnBrk="0" fontAlgn="base" hangingPunct="0">
              <a:spcBef>
                <a:spcPct val="0"/>
              </a:spcBef>
              <a:spcAft>
                <a:spcPct val="0"/>
              </a:spcAft>
              <a:defRPr/>
            </a:pPr>
            <a:r>
              <a:rPr lang="en-US" sz="2800" b="1" dirty="0">
                <a:solidFill>
                  <a:prstClr val="white"/>
                </a:solidFill>
                <a:latin typeface="Arial" charset="0"/>
              </a:rPr>
              <a:t>Acts 13-14</a:t>
            </a:r>
            <a:r>
              <a:rPr lang="en-US" sz="2800" dirty="0">
                <a:solidFill>
                  <a:prstClr val="white"/>
                </a:solidFill>
                <a:latin typeface="Arial" charset="0"/>
              </a:rPr>
              <a:t> First evangelistic tour of Paul</a:t>
            </a:r>
          </a:p>
          <a:p>
            <a:pPr eaLnBrk="0" fontAlgn="base" hangingPunct="0">
              <a:spcBef>
                <a:spcPct val="0"/>
              </a:spcBef>
              <a:spcAft>
                <a:spcPct val="0"/>
              </a:spcAft>
              <a:defRPr/>
            </a:pPr>
            <a:r>
              <a:rPr lang="en-US" sz="2800" b="1" dirty="0">
                <a:solidFill>
                  <a:prstClr val="white"/>
                </a:solidFill>
                <a:latin typeface="Arial" charset="0"/>
              </a:rPr>
              <a:t>Acts 15-18</a:t>
            </a:r>
            <a:r>
              <a:rPr lang="en-US" sz="2800" dirty="0">
                <a:solidFill>
                  <a:prstClr val="white"/>
                </a:solidFill>
                <a:latin typeface="Arial" charset="0"/>
              </a:rPr>
              <a:t> Second evangelistic tour of Paul</a:t>
            </a:r>
          </a:p>
          <a:p>
            <a:pPr eaLnBrk="0" fontAlgn="base" hangingPunct="0">
              <a:spcBef>
                <a:spcPct val="0"/>
              </a:spcBef>
              <a:spcAft>
                <a:spcPct val="0"/>
              </a:spcAft>
              <a:defRPr/>
            </a:pPr>
            <a:r>
              <a:rPr lang="en-US" sz="2800" b="1" dirty="0">
                <a:solidFill>
                  <a:prstClr val="white"/>
                </a:solidFill>
                <a:latin typeface="Arial" charset="0"/>
              </a:rPr>
              <a:t>Acts 18-21</a:t>
            </a:r>
            <a:r>
              <a:rPr lang="en-US" sz="2800" dirty="0">
                <a:solidFill>
                  <a:prstClr val="white"/>
                </a:solidFill>
                <a:latin typeface="Arial" charset="0"/>
              </a:rPr>
              <a:t> Third evangelistic tour of Paul</a:t>
            </a:r>
          </a:p>
        </p:txBody>
      </p:sp>
      <p:sp>
        <p:nvSpPr>
          <p:cNvPr id="6" name="Slide Number Placeholder 5"/>
          <p:cNvSpPr>
            <a:spLocks noGrp="1"/>
          </p:cNvSpPr>
          <p:nvPr>
            <p:ph type="sldNum" sz="quarter" idx="12"/>
          </p:nvPr>
        </p:nvSpPr>
        <p:spPr/>
        <p:txBody>
          <a:bodyPr/>
          <a:lstStyle/>
          <a:p>
            <a:pPr fontAlgn="base">
              <a:spcBef>
                <a:spcPct val="0"/>
              </a:spcBef>
              <a:spcAft>
                <a:spcPct val="0"/>
              </a:spcAft>
              <a:defRPr/>
            </a:pPr>
            <a:fld id="{ED9DC14C-A1AB-48A3-B6A1-B7A7BF1CE6ED}" type="slidenum">
              <a:rPr lang="en-US">
                <a:solidFill>
                  <a:prstClr val="white"/>
                </a:solidFill>
                <a:latin typeface="Arial" charset="0"/>
              </a:rPr>
              <a:pPr fontAlgn="base">
                <a:spcBef>
                  <a:spcPct val="0"/>
                </a:spcBef>
                <a:spcAft>
                  <a:spcPct val="0"/>
                </a:spcAft>
                <a:defRPr/>
              </a:pPr>
              <a:t>14</a:t>
            </a:fld>
            <a:endParaRPr lang="en-US">
              <a:solidFill>
                <a:prstClr val="white"/>
              </a:solidFill>
              <a:latin typeface="Arial"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body" idx="1"/>
          </p:nvPr>
        </p:nvSpPr>
        <p:spPr>
          <a:xfrm>
            <a:off x="304800" y="1905000"/>
            <a:ext cx="8534400" cy="2960811"/>
          </a:xfrm>
        </p:spPr>
        <p:txBody>
          <a:bodyPr wrap="square">
            <a:spAutoFit/>
          </a:bodyPr>
          <a:lstStyle/>
          <a:p>
            <a:pPr eaLnBrk="1" hangingPunct="1">
              <a:buFont typeface="Wingdings" pitchFamily="2" charset="2"/>
              <a:buChar char="Ø"/>
            </a:pPr>
            <a:r>
              <a:rPr lang="en-US" sz="3600" b="1" u="sng" dirty="0">
                <a:solidFill>
                  <a:srgbClr val="FFFF66"/>
                </a:solidFill>
              </a:rPr>
              <a:t>Fear of offending</a:t>
            </a:r>
          </a:p>
          <a:p>
            <a:pPr lvl="1" eaLnBrk="1" hangingPunct="1"/>
            <a:r>
              <a:rPr lang="en-US" sz="3200" dirty="0"/>
              <a:t>Gospel will offend. </a:t>
            </a:r>
            <a:r>
              <a:rPr lang="en-US" sz="3200" b="1" dirty="0"/>
              <a:t>Matthew 15:12; </a:t>
            </a:r>
            <a:br>
              <a:rPr lang="en-US" sz="3200" b="1" dirty="0"/>
            </a:br>
            <a:r>
              <a:rPr lang="en-US" sz="3200" b="1" dirty="0"/>
              <a:t>Acts 13:45-48</a:t>
            </a:r>
          </a:p>
          <a:p>
            <a:pPr lvl="1" eaLnBrk="1" hangingPunct="1"/>
            <a:r>
              <a:rPr lang="en-US" sz="3200" dirty="0"/>
              <a:t>Gospel convicts the world of </a:t>
            </a:r>
            <a:r>
              <a:rPr lang="en-US" sz="4000" b="1" dirty="0"/>
              <a:t>sin.</a:t>
            </a:r>
            <a:br>
              <a:rPr lang="en-US" sz="4000" b="1" dirty="0"/>
            </a:br>
            <a:r>
              <a:rPr lang="en-US" sz="3200" b="1" dirty="0"/>
              <a:t>John 16:8; Acts 2:37</a:t>
            </a:r>
          </a:p>
        </p:txBody>
      </p:sp>
      <p:sp>
        <p:nvSpPr>
          <p:cNvPr id="105476" name="Rectangle 4"/>
          <p:cNvSpPr>
            <a:spLocks noChangeArrowheads="1"/>
          </p:cNvSpPr>
          <p:nvPr/>
        </p:nvSpPr>
        <p:spPr bwMode="auto">
          <a:xfrm>
            <a:off x="2603572" y="705537"/>
            <a:ext cx="3954929" cy="646331"/>
          </a:xfrm>
          <a:prstGeom prst="rect">
            <a:avLst/>
          </a:prstGeom>
          <a:solidFill>
            <a:schemeClr val="bg2"/>
          </a:solidFill>
          <a:ln w="9525">
            <a:noFill/>
            <a:miter lim="800000"/>
            <a:headEnd/>
            <a:tailEnd/>
          </a:ln>
          <a:effectLst/>
        </p:spPr>
        <p:txBody>
          <a:bodyPr wrap="none" anchor="ctr">
            <a:spAutoFit/>
          </a:bodyPr>
          <a:lstStyle/>
          <a:p>
            <a:pPr algn="ctr" eaLnBrk="0" fontAlgn="base" hangingPunct="0">
              <a:spcBef>
                <a:spcPct val="0"/>
              </a:spcBef>
              <a:spcAft>
                <a:spcPct val="0"/>
              </a:spcAft>
              <a:defRPr/>
            </a:pPr>
            <a:r>
              <a:rPr lang="en-US" sz="3600" b="1" dirty="0">
                <a:solidFill>
                  <a:srgbClr val="FFFFFF"/>
                </a:solidFill>
                <a:effectLst>
                  <a:outerShdw blurRad="38100" dist="38100" dir="2700000" algn="tl">
                    <a:srgbClr val="000000"/>
                  </a:outerShdw>
                </a:effectLst>
                <a:latin typeface="Arial" charset="0"/>
              </a:rPr>
              <a:t>Hindrances: Fear</a:t>
            </a:r>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ED9DC14C-A1AB-48A3-B6A1-B7A7BF1CE6ED}" type="slidenum">
              <a:rPr lang="en-US">
                <a:solidFill>
                  <a:prstClr val="white"/>
                </a:solidFill>
                <a:latin typeface="Arial" charset="0"/>
              </a:rPr>
              <a:pPr fontAlgn="base">
                <a:spcBef>
                  <a:spcPct val="0"/>
                </a:spcBef>
                <a:spcAft>
                  <a:spcPct val="0"/>
                </a:spcAft>
                <a:defRPr/>
              </a:pPr>
              <a:t>15</a:t>
            </a:fld>
            <a:endParaRPr lang="en-US">
              <a:solidFill>
                <a:prstClr val="white"/>
              </a:solidFill>
              <a:latin typeface="Arial"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05474">
                                            <p:txEl>
                                              <p:pRg st="1" end="1"/>
                                            </p:txEl>
                                          </p:spTgt>
                                        </p:tgtEl>
                                        <p:attrNameLst>
                                          <p:attrName>style.visibility</p:attrName>
                                        </p:attrNameLst>
                                      </p:cBhvr>
                                      <p:to>
                                        <p:strVal val="visible"/>
                                      </p:to>
                                    </p:set>
                                    <p:animEffect transition="in" filter="fade">
                                      <p:cBhvr>
                                        <p:cTn id="7" dur="1000"/>
                                        <p:tgtEl>
                                          <p:spTgt spid="105474">
                                            <p:txEl>
                                              <p:pRg st="1" end="1"/>
                                            </p:txEl>
                                          </p:spTgt>
                                        </p:tgtEl>
                                      </p:cBhvr>
                                    </p:animEffect>
                                    <p:anim calcmode="lin" valueType="num">
                                      <p:cBhvr>
                                        <p:cTn id="8" dur="1000" fill="hold"/>
                                        <p:tgtEl>
                                          <p:spTgt spid="10547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0547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05474">
                                            <p:txEl>
                                              <p:pRg st="2" end="2"/>
                                            </p:txEl>
                                          </p:spTgt>
                                        </p:tgtEl>
                                        <p:attrNameLst>
                                          <p:attrName>style.visibility</p:attrName>
                                        </p:attrNameLst>
                                      </p:cBhvr>
                                      <p:to>
                                        <p:strVal val="visible"/>
                                      </p:to>
                                    </p:set>
                                    <p:animEffect transition="in" filter="fade">
                                      <p:cBhvr>
                                        <p:cTn id="14" dur="1000"/>
                                        <p:tgtEl>
                                          <p:spTgt spid="105474">
                                            <p:txEl>
                                              <p:pRg st="2" end="2"/>
                                            </p:txEl>
                                          </p:spTgt>
                                        </p:tgtEl>
                                      </p:cBhvr>
                                    </p:animEffect>
                                    <p:anim calcmode="lin" valueType="num">
                                      <p:cBhvr>
                                        <p:cTn id="15" dur="1000" fill="hold"/>
                                        <p:tgtEl>
                                          <p:spTgt spid="10547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0547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body" idx="1"/>
          </p:nvPr>
        </p:nvSpPr>
        <p:spPr>
          <a:xfrm>
            <a:off x="542827" y="1905002"/>
            <a:ext cx="8077200" cy="2850011"/>
          </a:xfrm>
        </p:spPr>
        <p:txBody>
          <a:bodyPr wrap="square">
            <a:spAutoFit/>
          </a:bodyPr>
          <a:lstStyle/>
          <a:p>
            <a:pPr eaLnBrk="1" hangingPunct="1">
              <a:buFont typeface="Wingdings" pitchFamily="2" charset="2"/>
              <a:buChar char="Ø"/>
            </a:pPr>
            <a:r>
              <a:rPr lang="en-US" sz="3600" b="1" u="sng" dirty="0">
                <a:solidFill>
                  <a:srgbClr val="FFFF66"/>
                </a:solidFill>
              </a:rPr>
              <a:t>Fear of alienating a friend</a:t>
            </a:r>
          </a:p>
          <a:p>
            <a:pPr lvl="1" eaLnBrk="1" hangingPunct="1"/>
            <a:r>
              <a:rPr lang="en-US" sz="3200" dirty="0"/>
              <a:t>Gospel sometimes will alienate people.</a:t>
            </a:r>
            <a:br>
              <a:rPr lang="en-US" sz="3200" dirty="0"/>
            </a:br>
            <a:r>
              <a:rPr lang="en-US" sz="3200" b="1" dirty="0"/>
              <a:t>Matthew 10:34ff</a:t>
            </a:r>
          </a:p>
          <a:p>
            <a:pPr lvl="1" eaLnBrk="1" hangingPunct="1"/>
            <a:r>
              <a:rPr lang="en-US" sz="3200" dirty="0"/>
              <a:t>Some deem it not worth the risk.</a:t>
            </a:r>
            <a:br>
              <a:rPr lang="en-US" sz="3200" dirty="0"/>
            </a:br>
            <a:r>
              <a:rPr lang="en-US" sz="3200" b="1" dirty="0"/>
              <a:t>cf. Luke 16:28</a:t>
            </a:r>
          </a:p>
        </p:txBody>
      </p:sp>
      <p:sp>
        <p:nvSpPr>
          <p:cNvPr id="106499" name="Rectangle 3"/>
          <p:cNvSpPr>
            <a:spLocks noChangeArrowheads="1"/>
          </p:cNvSpPr>
          <p:nvPr/>
        </p:nvSpPr>
        <p:spPr bwMode="auto">
          <a:xfrm>
            <a:off x="2594537" y="705537"/>
            <a:ext cx="3954929" cy="646331"/>
          </a:xfrm>
          <a:prstGeom prst="rect">
            <a:avLst/>
          </a:prstGeom>
          <a:solidFill>
            <a:schemeClr val="bg2"/>
          </a:solidFill>
          <a:ln w="9525">
            <a:noFill/>
            <a:miter lim="800000"/>
            <a:headEnd/>
            <a:tailEnd/>
          </a:ln>
          <a:effectLst/>
        </p:spPr>
        <p:txBody>
          <a:bodyPr wrap="none" anchor="ctr">
            <a:spAutoFit/>
          </a:bodyPr>
          <a:lstStyle/>
          <a:p>
            <a:pPr algn="ctr" eaLnBrk="0" fontAlgn="base" hangingPunct="0">
              <a:spcBef>
                <a:spcPct val="0"/>
              </a:spcBef>
              <a:spcAft>
                <a:spcPct val="0"/>
              </a:spcAft>
              <a:defRPr/>
            </a:pPr>
            <a:r>
              <a:rPr lang="en-US" sz="3600" b="1" dirty="0">
                <a:solidFill>
                  <a:srgbClr val="FFFFFF"/>
                </a:solidFill>
                <a:effectLst>
                  <a:outerShdw blurRad="38100" dist="38100" dir="2700000" algn="tl">
                    <a:srgbClr val="000000"/>
                  </a:outerShdw>
                </a:effectLst>
                <a:latin typeface="Arial" charset="0"/>
              </a:rPr>
              <a:t>Hindrances: Fear</a:t>
            </a:r>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ED9DC14C-A1AB-48A3-B6A1-B7A7BF1CE6ED}" type="slidenum">
              <a:rPr lang="en-US">
                <a:solidFill>
                  <a:prstClr val="white"/>
                </a:solidFill>
                <a:latin typeface="Arial" charset="0"/>
              </a:rPr>
              <a:pPr fontAlgn="base">
                <a:spcBef>
                  <a:spcPct val="0"/>
                </a:spcBef>
                <a:spcAft>
                  <a:spcPct val="0"/>
                </a:spcAft>
                <a:defRPr/>
              </a:pPr>
              <a:t>16</a:t>
            </a:fld>
            <a:endParaRPr lang="en-US">
              <a:solidFill>
                <a:prstClr val="white"/>
              </a:solidFill>
              <a:latin typeface="Arial"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06498">
                                            <p:txEl>
                                              <p:pRg st="1" end="1"/>
                                            </p:txEl>
                                          </p:spTgt>
                                        </p:tgtEl>
                                        <p:attrNameLst>
                                          <p:attrName>style.visibility</p:attrName>
                                        </p:attrNameLst>
                                      </p:cBhvr>
                                      <p:to>
                                        <p:strVal val="visible"/>
                                      </p:to>
                                    </p:set>
                                    <p:animEffect transition="in" filter="fade">
                                      <p:cBhvr>
                                        <p:cTn id="7" dur="1000"/>
                                        <p:tgtEl>
                                          <p:spTgt spid="106498">
                                            <p:txEl>
                                              <p:pRg st="1" end="1"/>
                                            </p:txEl>
                                          </p:spTgt>
                                        </p:tgtEl>
                                      </p:cBhvr>
                                    </p:animEffect>
                                    <p:anim calcmode="lin" valueType="num">
                                      <p:cBhvr>
                                        <p:cTn id="8" dur="1000" fill="hold"/>
                                        <p:tgtEl>
                                          <p:spTgt spid="106498">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0649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06498">
                                            <p:txEl>
                                              <p:pRg st="2" end="2"/>
                                            </p:txEl>
                                          </p:spTgt>
                                        </p:tgtEl>
                                        <p:attrNameLst>
                                          <p:attrName>style.visibility</p:attrName>
                                        </p:attrNameLst>
                                      </p:cBhvr>
                                      <p:to>
                                        <p:strVal val="visible"/>
                                      </p:to>
                                    </p:set>
                                    <p:animEffect transition="in" filter="fade">
                                      <p:cBhvr>
                                        <p:cTn id="14" dur="1000"/>
                                        <p:tgtEl>
                                          <p:spTgt spid="106498">
                                            <p:txEl>
                                              <p:pRg st="2" end="2"/>
                                            </p:txEl>
                                          </p:spTgt>
                                        </p:tgtEl>
                                      </p:cBhvr>
                                    </p:animEffect>
                                    <p:anim calcmode="lin" valueType="num">
                                      <p:cBhvr>
                                        <p:cTn id="15" dur="1000" fill="hold"/>
                                        <p:tgtEl>
                                          <p:spTgt spid="106498">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0649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8"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685800" y="261462"/>
            <a:ext cx="7772400" cy="1477328"/>
          </a:xfrm>
          <a:prstGeom prst="rect">
            <a:avLst/>
          </a:prstGeom>
          <a:noFill/>
          <a:ln w="9525">
            <a:noFill/>
            <a:miter lim="800000"/>
            <a:headEnd/>
            <a:tailEnd/>
          </a:ln>
        </p:spPr>
        <p:txBody>
          <a:bodyPr anchor="ctr" anchorCtr="1">
            <a:spAutoFit/>
          </a:bodyPr>
          <a:lstStyle/>
          <a:p>
            <a:pPr algn="ctr" fontAlgn="base">
              <a:spcBef>
                <a:spcPct val="0"/>
              </a:spcBef>
              <a:spcAft>
                <a:spcPct val="0"/>
              </a:spcAft>
              <a:defRPr/>
            </a:pPr>
            <a:r>
              <a:rPr lang="en-US" sz="4500" b="1" dirty="0">
                <a:solidFill>
                  <a:prstClr val="white"/>
                </a:solidFill>
                <a:latin typeface="Arial" panose="020B0604020202020204" pitchFamily="34" charset="0"/>
                <a:cs typeface="Arial" panose="020B0604020202020204" pitchFamily="34" charset="0"/>
              </a:rPr>
              <a:t>Why Are We Not</a:t>
            </a:r>
            <a:br>
              <a:rPr lang="en-US" sz="4500" b="1" dirty="0">
                <a:solidFill>
                  <a:prstClr val="white"/>
                </a:solidFill>
                <a:latin typeface="Arial" panose="020B0604020202020204" pitchFamily="34" charset="0"/>
                <a:cs typeface="Arial" panose="020B0604020202020204" pitchFamily="34" charset="0"/>
              </a:rPr>
            </a:br>
            <a:r>
              <a:rPr lang="en-US" sz="4500" b="1" dirty="0">
                <a:solidFill>
                  <a:prstClr val="white"/>
                </a:solidFill>
                <a:latin typeface="Arial" panose="020B0604020202020204" pitchFamily="34" charset="0"/>
                <a:cs typeface="Arial" panose="020B0604020202020204" pitchFamily="34" charset="0"/>
              </a:rPr>
              <a:t>Reaping The Harvest?</a:t>
            </a:r>
          </a:p>
        </p:txBody>
      </p:sp>
      <p:sp>
        <p:nvSpPr>
          <p:cNvPr id="60419" name="Rectangle 3"/>
          <p:cNvSpPr>
            <a:spLocks noChangeArrowheads="1"/>
          </p:cNvSpPr>
          <p:nvPr/>
        </p:nvSpPr>
        <p:spPr bwMode="auto">
          <a:xfrm>
            <a:off x="753944" y="2031715"/>
            <a:ext cx="7483715" cy="584775"/>
          </a:xfrm>
          <a:prstGeom prst="rect">
            <a:avLst/>
          </a:prstGeom>
          <a:solidFill>
            <a:schemeClr val="bg2"/>
          </a:solidFill>
          <a:ln w="9525">
            <a:noFill/>
            <a:miter lim="800000"/>
            <a:headEnd/>
            <a:tailEnd/>
          </a:ln>
          <a:effectLst/>
        </p:spPr>
        <p:txBody>
          <a:bodyPr wrap="none" anchor="ctr">
            <a:spAutoFit/>
          </a:bodyPr>
          <a:lstStyle/>
          <a:p>
            <a:pPr algn="ctr" eaLnBrk="0" fontAlgn="base" hangingPunct="0">
              <a:spcBef>
                <a:spcPct val="0"/>
              </a:spcBef>
              <a:spcAft>
                <a:spcPct val="0"/>
              </a:spcAft>
              <a:defRPr/>
            </a:pPr>
            <a:r>
              <a:rPr lang="en-US" sz="3200" b="1" dirty="0">
                <a:solidFill>
                  <a:prstClr val="white"/>
                </a:solidFill>
                <a:effectLst>
                  <a:outerShdw blurRad="38100" dist="38100" dir="2700000" algn="tl">
                    <a:srgbClr val="000000"/>
                  </a:outerShdw>
                </a:effectLst>
                <a:latin typeface="Arial" charset="0"/>
              </a:rPr>
              <a:t>World Is Not Interested In The Gospel</a:t>
            </a:r>
          </a:p>
        </p:txBody>
      </p:sp>
      <p:sp>
        <p:nvSpPr>
          <p:cNvPr id="60420" name="Rectangle 4"/>
          <p:cNvSpPr>
            <a:spLocks noChangeArrowheads="1"/>
          </p:cNvSpPr>
          <p:nvPr/>
        </p:nvSpPr>
        <p:spPr bwMode="auto">
          <a:xfrm>
            <a:off x="762000" y="2793715"/>
            <a:ext cx="5983048" cy="584775"/>
          </a:xfrm>
          <a:prstGeom prst="rect">
            <a:avLst/>
          </a:prstGeom>
          <a:solidFill>
            <a:schemeClr val="bg2"/>
          </a:solidFill>
          <a:ln w="9525">
            <a:noFill/>
            <a:miter lim="800000"/>
            <a:headEnd/>
            <a:tailEnd/>
          </a:ln>
          <a:effectLst/>
        </p:spPr>
        <p:txBody>
          <a:bodyPr wrap="none" anchor="ctr">
            <a:spAutoFit/>
          </a:bodyPr>
          <a:lstStyle/>
          <a:p>
            <a:pPr eaLnBrk="0" fontAlgn="base" hangingPunct="0">
              <a:spcBef>
                <a:spcPct val="0"/>
              </a:spcBef>
              <a:spcAft>
                <a:spcPct val="0"/>
              </a:spcAft>
              <a:defRPr/>
            </a:pPr>
            <a:r>
              <a:rPr lang="en-US" sz="3200" b="1" dirty="0">
                <a:solidFill>
                  <a:prstClr val="white"/>
                </a:solidFill>
                <a:effectLst>
                  <a:outerShdw blurRad="38100" dist="38100" dir="2700000" algn="tl">
                    <a:srgbClr val="000000"/>
                  </a:outerShdw>
                </a:effectLst>
                <a:latin typeface="Arial" charset="0"/>
              </a:rPr>
              <a:t>Don’t View The World As Lost</a:t>
            </a:r>
          </a:p>
        </p:txBody>
      </p:sp>
      <p:sp>
        <p:nvSpPr>
          <p:cNvPr id="60421" name="Rectangle 5"/>
          <p:cNvSpPr>
            <a:spLocks noChangeArrowheads="1"/>
          </p:cNvSpPr>
          <p:nvPr/>
        </p:nvSpPr>
        <p:spPr bwMode="auto">
          <a:xfrm>
            <a:off x="762000" y="3555715"/>
            <a:ext cx="7606570" cy="584775"/>
          </a:xfrm>
          <a:prstGeom prst="rect">
            <a:avLst/>
          </a:prstGeom>
          <a:solidFill>
            <a:schemeClr val="bg2"/>
          </a:solidFill>
          <a:ln w="9525">
            <a:noFill/>
            <a:miter lim="800000"/>
            <a:headEnd/>
            <a:tailEnd/>
          </a:ln>
          <a:effectLst/>
        </p:spPr>
        <p:txBody>
          <a:bodyPr wrap="none" anchor="ctr">
            <a:spAutoFit/>
          </a:bodyPr>
          <a:lstStyle/>
          <a:p>
            <a:pPr eaLnBrk="0" fontAlgn="base" hangingPunct="0">
              <a:spcBef>
                <a:spcPct val="0"/>
              </a:spcBef>
              <a:spcAft>
                <a:spcPct val="0"/>
              </a:spcAft>
              <a:defRPr/>
            </a:pPr>
            <a:r>
              <a:rPr lang="en-US" sz="3200" b="1" dirty="0">
                <a:solidFill>
                  <a:prstClr val="white"/>
                </a:solidFill>
                <a:effectLst>
                  <a:outerShdw blurRad="38100" dist="38100" dir="2700000" algn="tl">
                    <a:srgbClr val="000000"/>
                  </a:outerShdw>
                </a:effectLst>
                <a:latin typeface="Arial" charset="0"/>
              </a:rPr>
              <a:t>Message Preached Is Not Redemption</a:t>
            </a:r>
          </a:p>
        </p:txBody>
      </p:sp>
      <p:sp>
        <p:nvSpPr>
          <p:cNvPr id="60422" name="Rectangle 6"/>
          <p:cNvSpPr>
            <a:spLocks noChangeArrowheads="1"/>
          </p:cNvSpPr>
          <p:nvPr/>
        </p:nvSpPr>
        <p:spPr bwMode="auto">
          <a:xfrm>
            <a:off x="762002" y="4317715"/>
            <a:ext cx="5206875" cy="584775"/>
          </a:xfrm>
          <a:prstGeom prst="rect">
            <a:avLst/>
          </a:prstGeom>
          <a:solidFill>
            <a:schemeClr val="bg2"/>
          </a:solidFill>
          <a:ln w="9525">
            <a:noFill/>
            <a:miter lim="800000"/>
            <a:headEnd/>
            <a:tailEnd/>
          </a:ln>
          <a:effectLst/>
        </p:spPr>
        <p:txBody>
          <a:bodyPr wrap="none" anchor="ctr">
            <a:spAutoFit/>
          </a:bodyPr>
          <a:lstStyle/>
          <a:p>
            <a:pPr eaLnBrk="0" fontAlgn="base" hangingPunct="0">
              <a:spcBef>
                <a:spcPct val="0"/>
              </a:spcBef>
              <a:spcAft>
                <a:spcPct val="0"/>
              </a:spcAft>
              <a:defRPr/>
            </a:pPr>
            <a:r>
              <a:rPr lang="en-US" sz="3200" b="1" dirty="0">
                <a:solidFill>
                  <a:prstClr val="white"/>
                </a:solidFill>
                <a:effectLst>
                  <a:outerShdw blurRad="38100" dist="38100" dir="2700000" algn="tl">
                    <a:srgbClr val="000000"/>
                  </a:outerShdw>
                </a:effectLst>
                <a:latin typeface="Arial" charset="0"/>
              </a:rPr>
              <a:t>Content To </a:t>
            </a:r>
            <a:r>
              <a:rPr lang="en-US" sz="3200" dirty="0">
                <a:solidFill>
                  <a:prstClr val="white"/>
                </a:solidFill>
                <a:effectLst>
                  <a:outerShdw blurRad="38100" dist="38100" dir="2700000" algn="tl">
                    <a:srgbClr val="000000"/>
                  </a:outerShdw>
                </a:effectLst>
                <a:latin typeface="Arial" charset="0"/>
              </a:rPr>
              <a:t>“</a:t>
            </a:r>
            <a:r>
              <a:rPr lang="en-US" sz="3200" b="1" dirty="0">
                <a:solidFill>
                  <a:prstClr val="white"/>
                </a:solidFill>
                <a:effectLst>
                  <a:outerShdw blurRad="38100" dist="38100" dir="2700000" algn="tl">
                    <a:srgbClr val="000000"/>
                  </a:outerShdw>
                </a:effectLst>
                <a:latin typeface="Arial" charset="0"/>
              </a:rPr>
              <a:t>Keep House</a:t>
            </a:r>
            <a:r>
              <a:rPr lang="en-US" sz="3200" dirty="0">
                <a:solidFill>
                  <a:prstClr val="white"/>
                </a:solidFill>
                <a:effectLst>
                  <a:outerShdw blurRad="38100" dist="38100" dir="2700000" algn="tl">
                    <a:srgbClr val="000000"/>
                  </a:outerShdw>
                </a:effectLst>
                <a:latin typeface="Arial" charset="0"/>
              </a:rPr>
              <a:t>”</a:t>
            </a:r>
          </a:p>
        </p:txBody>
      </p:sp>
      <p:sp>
        <p:nvSpPr>
          <p:cNvPr id="60423" name="Rectangle 7"/>
          <p:cNvSpPr>
            <a:spLocks noChangeArrowheads="1"/>
          </p:cNvSpPr>
          <p:nvPr/>
        </p:nvSpPr>
        <p:spPr bwMode="auto">
          <a:xfrm>
            <a:off x="762000" y="5079715"/>
            <a:ext cx="8020914" cy="584775"/>
          </a:xfrm>
          <a:prstGeom prst="rect">
            <a:avLst/>
          </a:prstGeom>
          <a:solidFill>
            <a:schemeClr val="bg2"/>
          </a:solidFill>
          <a:ln w="9525">
            <a:noFill/>
            <a:miter lim="800000"/>
            <a:headEnd/>
            <a:tailEnd/>
          </a:ln>
          <a:effectLst/>
        </p:spPr>
        <p:txBody>
          <a:bodyPr wrap="none" anchor="ctr">
            <a:spAutoFit/>
          </a:bodyPr>
          <a:lstStyle/>
          <a:p>
            <a:pPr eaLnBrk="0" fontAlgn="base" hangingPunct="0">
              <a:spcBef>
                <a:spcPct val="0"/>
              </a:spcBef>
              <a:spcAft>
                <a:spcPct val="0"/>
              </a:spcAft>
              <a:defRPr/>
            </a:pPr>
            <a:r>
              <a:rPr lang="en-US" sz="3200" b="1" dirty="0">
                <a:solidFill>
                  <a:prstClr val="white"/>
                </a:solidFill>
                <a:effectLst>
                  <a:outerShdw blurRad="38100" dist="38100" dir="2700000" algn="tl">
                    <a:srgbClr val="000000"/>
                  </a:outerShdw>
                </a:effectLst>
                <a:latin typeface="Arial" charset="0"/>
              </a:rPr>
              <a:t>Fear Of Offending and Alienating Others</a:t>
            </a:r>
          </a:p>
        </p:txBody>
      </p:sp>
      <p:sp>
        <p:nvSpPr>
          <p:cNvPr id="8" name="Slide Number Placeholder 7"/>
          <p:cNvSpPr>
            <a:spLocks noGrp="1"/>
          </p:cNvSpPr>
          <p:nvPr>
            <p:ph type="sldNum" sz="quarter" idx="12"/>
          </p:nvPr>
        </p:nvSpPr>
        <p:spPr/>
        <p:txBody>
          <a:bodyPr/>
          <a:lstStyle/>
          <a:p>
            <a:pPr fontAlgn="base">
              <a:spcBef>
                <a:spcPct val="0"/>
              </a:spcBef>
              <a:spcAft>
                <a:spcPct val="0"/>
              </a:spcAft>
              <a:defRPr/>
            </a:pPr>
            <a:fld id="{ECCF4C2B-2A46-4916-94F9-8668C0489DD0}" type="slidenum">
              <a:rPr lang="en-US">
                <a:solidFill>
                  <a:prstClr val="white"/>
                </a:solidFill>
                <a:latin typeface="Arial" charset="0"/>
              </a:rPr>
              <a:pPr fontAlgn="base">
                <a:spcBef>
                  <a:spcPct val="0"/>
                </a:spcBef>
                <a:spcAft>
                  <a:spcPct val="0"/>
                </a:spcAft>
                <a:defRPr/>
              </a:pPr>
              <a:t>17</a:t>
            </a:fld>
            <a:endParaRPr lang="en-US">
              <a:solidFill>
                <a:prstClr val="white"/>
              </a:solidFill>
              <a:latin typeface="Arial"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60419"/>
                                        </p:tgtEl>
                                        <p:attrNameLst>
                                          <p:attrName>style.visibility</p:attrName>
                                        </p:attrNameLst>
                                      </p:cBhvr>
                                      <p:to>
                                        <p:strVal val="visible"/>
                                      </p:to>
                                    </p:set>
                                    <p:animEffect transition="in" filter="fade">
                                      <p:cBhvr>
                                        <p:cTn id="7" dur="1000"/>
                                        <p:tgtEl>
                                          <p:spTgt spid="60419"/>
                                        </p:tgtEl>
                                      </p:cBhvr>
                                    </p:animEffect>
                                    <p:anim calcmode="lin" valueType="num">
                                      <p:cBhvr>
                                        <p:cTn id="8" dur="1000" fill="hold"/>
                                        <p:tgtEl>
                                          <p:spTgt spid="60419"/>
                                        </p:tgtEl>
                                        <p:attrNameLst>
                                          <p:attrName>ppt_x</p:attrName>
                                        </p:attrNameLst>
                                      </p:cBhvr>
                                      <p:tavLst>
                                        <p:tav tm="0">
                                          <p:val>
                                            <p:strVal val="#ppt_x"/>
                                          </p:val>
                                        </p:tav>
                                        <p:tav tm="100000">
                                          <p:val>
                                            <p:strVal val="#ppt_x"/>
                                          </p:val>
                                        </p:tav>
                                      </p:tavLst>
                                    </p:anim>
                                    <p:anim calcmode="lin" valueType="num">
                                      <p:cBhvr>
                                        <p:cTn id="9" dur="1000" fill="hold"/>
                                        <p:tgtEl>
                                          <p:spTgt spid="6041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60420"/>
                                        </p:tgtEl>
                                        <p:attrNameLst>
                                          <p:attrName>style.visibility</p:attrName>
                                        </p:attrNameLst>
                                      </p:cBhvr>
                                      <p:to>
                                        <p:strVal val="visible"/>
                                      </p:to>
                                    </p:set>
                                    <p:animEffect transition="in" filter="fade">
                                      <p:cBhvr>
                                        <p:cTn id="14" dur="1000"/>
                                        <p:tgtEl>
                                          <p:spTgt spid="60420"/>
                                        </p:tgtEl>
                                      </p:cBhvr>
                                    </p:animEffect>
                                    <p:anim calcmode="lin" valueType="num">
                                      <p:cBhvr>
                                        <p:cTn id="15" dur="1000" fill="hold"/>
                                        <p:tgtEl>
                                          <p:spTgt spid="60420"/>
                                        </p:tgtEl>
                                        <p:attrNameLst>
                                          <p:attrName>ppt_x</p:attrName>
                                        </p:attrNameLst>
                                      </p:cBhvr>
                                      <p:tavLst>
                                        <p:tav tm="0">
                                          <p:val>
                                            <p:strVal val="#ppt_x"/>
                                          </p:val>
                                        </p:tav>
                                        <p:tav tm="100000">
                                          <p:val>
                                            <p:strVal val="#ppt_x"/>
                                          </p:val>
                                        </p:tav>
                                      </p:tavLst>
                                    </p:anim>
                                    <p:anim calcmode="lin" valueType="num">
                                      <p:cBhvr>
                                        <p:cTn id="16" dur="1000" fill="hold"/>
                                        <p:tgtEl>
                                          <p:spTgt spid="6042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60421"/>
                                        </p:tgtEl>
                                        <p:attrNameLst>
                                          <p:attrName>style.visibility</p:attrName>
                                        </p:attrNameLst>
                                      </p:cBhvr>
                                      <p:to>
                                        <p:strVal val="visible"/>
                                      </p:to>
                                    </p:set>
                                    <p:animEffect transition="in" filter="fade">
                                      <p:cBhvr>
                                        <p:cTn id="21" dur="1000"/>
                                        <p:tgtEl>
                                          <p:spTgt spid="60421"/>
                                        </p:tgtEl>
                                      </p:cBhvr>
                                    </p:animEffect>
                                    <p:anim calcmode="lin" valueType="num">
                                      <p:cBhvr>
                                        <p:cTn id="22" dur="1000" fill="hold"/>
                                        <p:tgtEl>
                                          <p:spTgt spid="60421"/>
                                        </p:tgtEl>
                                        <p:attrNameLst>
                                          <p:attrName>ppt_x</p:attrName>
                                        </p:attrNameLst>
                                      </p:cBhvr>
                                      <p:tavLst>
                                        <p:tav tm="0">
                                          <p:val>
                                            <p:strVal val="#ppt_x"/>
                                          </p:val>
                                        </p:tav>
                                        <p:tav tm="100000">
                                          <p:val>
                                            <p:strVal val="#ppt_x"/>
                                          </p:val>
                                        </p:tav>
                                      </p:tavLst>
                                    </p:anim>
                                    <p:anim calcmode="lin" valueType="num">
                                      <p:cBhvr>
                                        <p:cTn id="23" dur="1000" fill="hold"/>
                                        <p:tgtEl>
                                          <p:spTgt spid="6042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60422"/>
                                        </p:tgtEl>
                                        <p:attrNameLst>
                                          <p:attrName>style.visibility</p:attrName>
                                        </p:attrNameLst>
                                      </p:cBhvr>
                                      <p:to>
                                        <p:strVal val="visible"/>
                                      </p:to>
                                    </p:set>
                                    <p:animEffect transition="in" filter="fade">
                                      <p:cBhvr>
                                        <p:cTn id="28" dur="1000"/>
                                        <p:tgtEl>
                                          <p:spTgt spid="60422"/>
                                        </p:tgtEl>
                                      </p:cBhvr>
                                    </p:animEffect>
                                    <p:anim calcmode="lin" valueType="num">
                                      <p:cBhvr>
                                        <p:cTn id="29" dur="1000" fill="hold"/>
                                        <p:tgtEl>
                                          <p:spTgt spid="60422"/>
                                        </p:tgtEl>
                                        <p:attrNameLst>
                                          <p:attrName>ppt_x</p:attrName>
                                        </p:attrNameLst>
                                      </p:cBhvr>
                                      <p:tavLst>
                                        <p:tav tm="0">
                                          <p:val>
                                            <p:strVal val="#ppt_x"/>
                                          </p:val>
                                        </p:tav>
                                        <p:tav tm="100000">
                                          <p:val>
                                            <p:strVal val="#ppt_x"/>
                                          </p:val>
                                        </p:tav>
                                      </p:tavLst>
                                    </p:anim>
                                    <p:anim calcmode="lin" valueType="num">
                                      <p:cBhvr>
                                        <p:cTn id="30" dur="1000" fill="hold"/>
                                        <p:tgtEl>
                                          <p:spTgt spid="60422"/>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60423"/>
                                        </p:tgtEl>
                                        <p:attrNameLst>
                                          <p:attrName>style.visibility</p:attrName>
                                        </p:attrNameLst>
                                      </p:cBhvr>
                                      <p:to>
                                        <p:strVal val="visible"/>
                                      </p:to>
                                    </p:set>
                                    <p:animEffect transition="in" filter="fade">
                                      <p:cBhvr>
                                        <p:cTn id="35" dur="1000"/>
                                        <p:tgtEl>
                                          <p:spTgt spid="60423"/>
                                        </p:tgtEl>
                                      </p:cBhvr>
                                    </p:animEffect>
                                    <p:anim calcmode="lin" valueType="num">
                                      <p:cBhvr>
                                        <p:cTn id="36" dur="1000" fill="hold"/>
                                        <p:tgtEl>
                                          <p:spTgt spid="60423"/>
                                        </p:tgtEl>
                                        <p:attrNameLst>
                                          <p:attrName>ppt_x</p:attrName>
                                        </p:attrNameLst>
                                      </p:cBhvr>
                                      <p:tavLst>
                                        <p:tav tm="0">
                                          <p:val>
                                            <p:strVal val="#ppt_x"/>
                                          </p:val>
                                        </p:tav>
                                        <p:tav tm="100000">
                                          <p:val>
                                            <p:strVal val="#ppt_x"/>
                                          </p:val>
                                        </p:tav>
                                      </p:tavLst>
                                    </p:anim>
                                    <p:anim calcmode="lin" valueType="num">
                                      <p:cBhvr>
                                        <p:cTn id="37" dur="1000" fill="hold"/>
                                        <p:tgtEl>
                                          <p:spTgt spid="604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animBg="1"/>
      <p:bldP spid="60420" grpId="0" animBg="1"/>
      <p:bldP spid="60421" grpId="0" animBg="1"/>
      <p:bldP spid="60422" grpId="0" animBg="1"/>
      <p:bldP spid="6042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2267146" y="563435"/>
            <a:ext cx="4648200" cy="646331"/>
          </a:xfrm>
        </p:spPr>
        <p:txBody>
          <a:bodyPr wrap="square">
            <a:spAutoFit/>
          </a:bodyPr>
          <a:lstStyle/>
          <a:p>
            <a:pPr eaLnBrk="1" hangingPunct="1"/>
            <a:r>
              <a:rPr lang="en-US" sz="3600" dirty="0">
                <a:solidFill>
                  <a:schemeClr val="tx1"/>
                </a:solidFill>
              </a:rPr>
              <a:t>What Can We Do?</a:t>
            </a:r>
          </a:p>
        </p:txBody>
      </p:sp>
      <p:sp>
        <p:nvSpPr>
          <p:cNvPr id="39939" name="Rectangle 3"/>
          <p:cNvSpPr>
            <a:spLocks noGrp="1" noChangeArrowheads="1"/>
          </p:cNvSpPr>
          <p:nvPr>
            <p:ph type="body" idx="1"/>
          </p:nvPr>
        </p:nvSpPr>
        <p:spPr>
          <a:xfrm>
            <a:off x="504335" y="1905002"/>
            <a:ext cx="8153400" cy="4004173"/>
          </a:xfrm>
        </p:spPr>
        <p:txBody>
          <a:bodyPr wrap="square">
            <a:spAutoFit/>
          </a:bodyPr>
          <a:lstStyle/>
          <a:p>
            <a:pPr eaLnBrk="1" hangingPunct="1">
              <a:buClr>
                <a:srgbClr val="FFFF00"/>
              </a:buClr>
              <a:buFont typeface="Wingdings" panose="05000000000000000000" pitchFamily="2" charset="2"/>
              <a:buChar char="Ø"/>
            </a:pPr>
            <a:r>
              <a:rPr lang="en-US" dirty="0"/>
              <a:t>Become more evangelistic</a:t>
            </a:r>
          </a:p>
          <a:p>
            <a:pPr eaLnBrk="1" hangingPunct="1">
              <a:buClr>
                <a:srgbClr val="FFFF00"/>
              </a:buClr>
              <a:buFont typeface="Wingdings" panose="05000000000000000000" pitchFamily="2" charset="2"/>
              <a:buChar char="Ø"/>
            </a:pPr>
            <a:r>
              <a:rPr lang="en-US" dirty="0"/>
              <a:t>Try to reach family, friends with the gospel</a:t>
            </a:r>
          </a:p>
          <a:p>
            <a:pPr eaLnBrk="1" hangingPunct="1">
              <a:buClr>
                <a:srgbClr val="FFFF00"/>
              </a:buClr>
              <a:buFont typeface="Wingdings" panose="05000000000000000000" pitchFamily="2" charset="2"/>
              <a:buChar char="Ø"/>
            </a:pPr>
            <a:r>
              <a:rPr lang="en-US" dirty="0"/>
              <a:t>Use Bible materials</a:t>
            </a:r>
          </a:p>
          <a:p>
            <a:pPr eaLnBrk="1" hangingPunct="1">
              <a:buClr>
                <a:srgbClr val="FFFF00"/>
              </a:buClr>
              <a:buFont typeface="Wingdings" panose="05000000000000000000" pitchFamily="2" charset="2"/>
              <a:buChar char="Ø"/>
            </a:pPr>
            <a:r>
              <a:rPr lang="en-US" dirty="0"/>
              <a:t>Set up Home Bible Studies</a:t>
            </a:r>
          </a:p>
          <a:p>
            <a:pPr eaLnBrk="1" hangingPunct="1">
              <a:buClr>
                <a:srgbClr val="FFFF00"/>
              </a:buClr>
              <a:buFont typeface="Wingdings" panose="05000000000000000000" pitchFamily="2" charset="2"/>
              <a:buChar char="Ø"/>
            </a:pPr>
            <a:r>
              <a:rPr lang="en-US" dirty="0"/>
              <a:t>Bring someone to a Gospel Meeting</a:t>
            </a:r>
          </a:p>
          <a:p>
            <a:pPr eaLnBrk="1" hangingPunct="1">
              <a:buClr>
                <a:srgbClr val="FFFF00"/>
              </a:buClr>
              <a:buFont typeface="Wingdings" panose="05000000000000000000" pitchFamily="2" charset="2"/>
              <a:buChar char="Ø"/>
            </a:pPr>
            <a:r>
              <a:rPr lang="en-US" dirty="0"/>
              <a:t>Bring someone to a special class or service</a:t>
            </a:r>
          </a:p>
          <a:p>
            <a:pPr eaLnBrk="1" hangingPunct="1">
              <a:buClr>
                <a:srgbClr val="FFFF00"/>
              </a:buClr>
              <a:buFont typeface="Wingdings" panose="05000000000000000000" pitchFamily="2" charset="2"/>
              <a:buChar char="Ø"/>
            </a:pPr>
            <a:r>
              <a:rPr lang="en-US" dirty="0"/>
              <a:t>Talk to others about Bible questions</a:t>
            </a:r>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ED9DC14C-A1AB-48A3-B6A1-B7A7BF1CE6ED}" type="slidenum">
              <a:rPr lang="en-US">
                <a:solidFill>
                  <a:prstClr val="white"/>
                </a:solidFill>
                <a:latin typeface="Arial" charset="0"/>
              </a:rPr>
              <a:pPr fontAlgn="base">
                <a:spcBef>
                  <a:spcPct val="0"/>
                </a:spcBef>
                <a:spcAft>
                  <a:spcPct val="0"/>
                </a:spcAft>
                <a:defRPr/>
              </a:pPr>
              <a:t>18</a:t>
            </a:fld>
            <a:endParaRPr lang="en-US">
              <a:solidFill>
                <a:prstClr val="white"/>
              </a:solidFill>
              <a:latin typeface="Arial"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fade">
                                      <p:cBhvr>
                                        <p:cTn id="7" dur="1000"/>
                                        <p:tgtEl>
                                          <p:spTgt spid="39939">
                                            <p:txEl>
                                              <p:pRg st="0" end="0"/>
                                            </p:txEl>
                                          </p:spTgt>
                                        </p:tgtEl>
                                      </p:cBhvr>
                                    </p:animEffect>
                                    <p:anim calcmode="lin" valueType="num">
                                      <p:cBhvr>
                                        <p:cTn id="8" dur="1000" fill="hold"/>
                                        <p:tgtEl>
                                          <p:spTgt spid="3993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993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9939">
                                            <p:txEl>
                                              <p:pRg st="1" end="1"/>
                                            </p:txEl>
                                          </p:spTgt>
                                        </p:tgtEl>
                                        <p:attrNameLst>
                                          <p:attrName>style.visibility</p:attrName>
                                        </p:attrNameLst>
                                      </p:cBhvr>
                                      <p:to>
                                        <p:strVal val="visible"/>
                                      </p:to>
                                    </p:set>
                                    <p:animEffect transition="in" filter="fade">
                                      <p:cBhvr>
                                        <p:cTn id="14" dur="1000"/>
                                        <p:tgtEl>
                                          <p:spTgt spid="39939">
                                            <p:txEl>
                                              <p:pRg st="1" end="1"/>
                                            </p:txEl>
                                          </p:spTgt>
                                        </p:tgtEl>
                                      </p:cBhvr>
                                    </p:animEffect>
                                    <p:anim calcmode="lin" valueType="num">
                                      <p:cBhvr>
                                        <p:cTn id="15" dur="1000" fill="hold"/>
                                        <p:tgtEl>
                                          <p:spTgt spid="3993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993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9939">
                                            <p:txEl>
                                              <p:pRg st="2" end="2"/>
                                            </p:txEl>
                                          </p:spTgt>
                                        </p:tgtEl>
                                        <p:attrNameLst>
                                          <p:attrName>style.visibility</p:attrName>
                                        </p:attrNameLst>
                                      </p:cBhvr>
                                      <p:to>
                                        <p:strVal val="visible"/>
                                      </p:to>
                                    </p:set>
                                    <p:animEffect transition="in" filter="fade">
                                      <p:cBhvr>
                                        <p:cTn id="21" dur="1000"/>
                                        <p:tgtEl>
                                          <p:spTgt spid="39939">
                                            <p:txEl>
                                              <p:pRg st="2" end="2"/>
                                            </p:txEl>
                                          </p:spTgt>
                                        </p:tgtEl>
                                      </p:cBhvr>
                                    </p:animEffect>
                                    <p:anim calcmode="lin" valueType="num">
                                      <p:cBhvr>
                                        <p:cTn id="22" dur="1000" fill="hold"/>
                                        <p:tgtEl>
                                          <p:spTgt spid="3993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993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39939">
                                            <p:txEl>
                                              <p:pRg st="3" end="3"/>
                                            </p:txEl>
                                          </p:spTgt>
                                        </p:tgtEl>
                                        <p:attrNameLst>
                                          <p:attrName>style.visibility</p:attrName>
                                        </p:attrNameLst>
                                      </p:cBhvr>
                                      <p:to>
                                        <p:strVal val="visible"/>
                                      </p:to>
                                    </p:set>
                                    <p:animEffect transition="in" filter="fade">
                                      <p:cBhvr>
                                        <p:cTn id="28" dur="1000"/>
                                        <p:tgtEl>
                                          <p:spTgt spid="39939">
                                            <p:txEl>
                                              <p:pRg st="3" end="3"/>
                                            </p:txEl>
                                          </p:spTgt>
                                        </p:tgtEl>
                                      </p:cBhvr>
                                    </p:animEffect>
                                    <p:anim calcmode="lin" valueType="num">
                                      <p:cBhvr>
                                        <p:cTn id="29" dur="1000" fill="hold"/>
                                        <p:tgtEl>
                                          <p:spTgt spid="3993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993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39939">
                                            <p:txEl>
                                              <p:pRg st="4" end="4"/>
                                            </p:txEl>
                                          </p:spTgt>
                                        </p:tgtEl>
                                        <p:attrNameLst>
                                          <p:attrName>style.visibility</p:attrName>
                                        </p:attrNameLst>
                                      </p:cBhvr>
                                      <p:to>
                                        <p:strVal val="visible"/>
                                      </p:to>
                                    </p:set>
                                    <p:animEffect transition="in" filter="fade">
                                      <p:cBhvr>
                                        <p:cTn id="35" dur="1000"/>
                                        <p:tgtEl>
                                          <p:spTgt spid="39939">
                                            <p:txEl>
                                              <p:pRg st="4" end="4"/>
                                            </p:txEl>
                                          </p:spTgt>
                                        </p:tgtEl>
                                      </p:cBhvr>
                                    </p:animEffect>
                                    <p:anim calcmode="lin" valueType="num">
                                      <p:cBhvr>
                                        <p:cTn id="36" dur="1000" fill="hold"/>
                                        <p:tgtEl>
                                          <p:spTgt spid="3993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993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39939">
                                            <p:txEl>
                                              <p:pRg st="5" end="5"/>
                                            </p:txEl>
                                          </p:spTgt>
                                        </p:tgtEl>
                                        <p:attrNameLst>
                                          <p:attrName>style.visibility</p:attrName>
                                        </p:attrNameLst>
                                      </p:cBhvr>
                                      <p:to>
                                        <p:strVal val="visible"/>
                                      </p:to>
                                    </p:set>
                                    <p:animEffect transition="in" filter="fade">
                                      <p:cBhvr>
                                        <p:cTn id="42" dur="1000"/>
                                        <p:tgtEl>
                                          <p:spTgt spid="39939">
                                            <p:txEl>
                                              <p:pRg st="5" end="5"/>
                                            </p:txEl>
                                          </p:spTgt>
                                        </p:tgtEl>
                                      </p:cBhvr>
                                    </p:animEffect>
                                    <p:anim calcmode="lin" valueType="num">
                                      <p:cBhvr>
                                        <p:cTn id="43" dur="1000" fill="hold"/>
                                        <p:tgtEl>
                                          <p:spTgt spid="39939">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993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39939">
                                            <p:txEl>
                                              <p:pRg st="6" end="6"/>
                                            </p:txEl>
                                          </p:spTgt>
                                        </p:tgtEl>
                                        <p:attrNameLst>
                                          <p:attrName>style.visibility</p:attrName>
                                        </p:attrNameLst>
                                      </p:cBhvr>
                                      <p:to>
                                        <p:strVal val="visible"/>
                                      </p:to>
                                    </p:set>
                                    <p:animEffect transition="in" filter="fade">
                                      <p:cBhvr>
                                        <p:cTn id="49" dur="1000"/>
                                        <p:tgtEl>
                                          <p:spTgt spid="39939">
                                            <p:txEl>
                                              <p:pRg st="6" end="6"/>
                                            </p:txEl>
                                          </p:spTgt>
                                        </p:tgtEl>
                                      </p:cBhvr>
                                    </p:animEffect>
                                    <p:anim calcmode="lin" valueType="num">
                                      <p:cBhvr>
                                        <p:cTn id="50" dur="1000" fill="hold"/>
                                        <p:tgtEl>
                                          <p:spTgt spid="39939">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9939">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70985" y="1752602"/>
            <a:ext cx="8439150" cy="4659737"/>
          </a:xfrm>
          <a:noFill/>
        </p:spPr>
        <p:txBody>
          <a:bodyPr wrap="square">
            <a:spAutoFit/>
          </a:bodyPr>
          <a:lstStyle/>
          <a:p>
            <a:pPr marL="395288" indent="-395288">
              <a:buNone/>
            </a:pPr>
            <a:r>
              <a:rPr lang="en-US" sz="2800" dirty="0"/>
              <a:t>1. Those who have never heard the truth.</a:t>
            </a:r>
            <a:br>
              <a:rPr lang="en-US" sz="2800" dirty="0"/>
            </a:br>
            <a:r>
              <a:rPr lang="en-US" sz="2800" b="1" dirty="0">
                <a:solidFill>
                  <a:srgbClr val="FFFF00"/>
                </a:solidFill>
              </a:rPr>
              <a:t>Mark 16:15ff; 1 Timothy 3:15; Acts 8:4.</a:t>
            </a:r>
            <a:r>
              <a:rPr lang="en-US" sz="2800" dirty="0">
                <a:solidFill>
                  <a:srgbClr val="FFFF00"/>
                </a:solidFill>
              </a:rPr>
              <a:t> </a:t>
            </a:r>
            <a:br>
              <a:rPr lang="en-US" sz="2800" dirty="0">
                <a:solidFill>
                  <a:srgbClr val="FFFF00"/>
                </a:solidFill>
              </a:rPr>
            </a:br>
            <a:r>
              <a:rPr lang="en-US" sz="2800" dirty="0">
                <a:solidFill>
                  <a:srgbClr val="FFFF00"/>
                </a:solidFill>
              </a:rPr>
              <a:t>“… </a:t>
            </a:r>
            <a:r>
              <a:rPr lang="en-US" sz="2800" b="1" dirty="0">
                <a:solidFill>
                  <a:srgbClr val="FFFF00"/>
                </a:solidFill>
              </a:rPr>
              <a:t>in season, out of season</a:t>
            </a:r>
            <a:r>
              <a:rPr lang="en-US" sz="2800" dirty="0">
                <a:solidFill>
                  <a:srgbClr val="FFFF00"/>
                </a:solidFill>
              </a:rPr>
              <a:t>” </a:t>
            </a:r>
            <a:r>
              <a:rPr lang="en-US" sz="2800" b="1" dirty="0">
                <a:solidFill>
                  <a:srgbClr val="FFFF00"/>
                </a:solidFill>
              </a:rPr>
              <a:t>2 Timothy 4:2</a:t>
            </a:r>
          </a:p>
          <a:p>
            <a:pPr marL="395288" indent="-395288">
              <a:buNone/>
            </a:pPr>
            <a:r>
              <a:rPr lang="en-US" sz="2800" dirty="0"/>
              <a:t>2. Those who have heard and not obeyed. </a:t>
            </a:r>
            <a:r>
              <a:rPr lang="en-US" sz="2800" i="1" dirty="0">
                <a:solidFill>
                  <a:srgbClr val="FFFF00"/>
                </a:solidFill>
              </a:rPr>
              <a:t>“</a:t>
            </a:r>
            <a:r>
              <a:rPr lang="en-US" sz="2800" b="1" i="1" dirty="0">
                <a:solidFill>
                  <a:srgbClr val="FFFF00"/>
                </a:solidFill>
              </a:rPr>
              <a:t>Exhort</a:t>
            </a:r>
            <a:r>
              <a:rPr lang="en-US" sz="2800" i="1" dirty="0">
                <a:solidFill>
                  <a:srgbClr val="FFFF00"/>
                </a:solidFill>
              </a:rPr>
              <a:t>”</a:t>
            </a:r>
            <a:r>
              <a:rPr lang="en-US" sz="2800" dirty="0">
                <a:solidFill>
                  <a:srgbClr val="FFFF00"/>
                </a:solidFill>
              </a:rPr>
              <a:t> </a:t>
            </a:r>
            <a:r>
              <a:rPr lang="en-US" sz="2800" b="1" dirty="0">
                <a:solidFill>
                  <a:srgbClr val="FFFF00"/>
                </a:solidFill>
              </a:rPr>
              <a:t>Acts 2</a:t>
            </a:r>
          </a:p>
          <a:p>
            <a:pPr marL="395288" indent="-395288">
              <a:buNone/>
            </a:pPr>
            <a:r>
              <a:rPr lang="en-US" sz="2800" dirty="0"/>
              <a:t>3. Those who have obeyed and then erred from the truth. </a:t>
            </a:r>
            <a:r>
              <a:rPr lang="en-US" sz="2800" i="1" dirty="0">
                <a:solidFill>
                  <a:srgbClr val="FFFF00"/>
                </a:solidFill>
              </a:rPr>
              <a:t>“</a:t>
            </a:r>
            <a:r>
              <a:rPr lang="en-US" sz="2800" b="1" i="1" dirty="0">
                <a:solidFill>
                  <a:srgbClr val="FFFF00"/>
                </a:solidFill>
              </a:rPr>
              <a:t>Restore</a:t>
            </a:r>
            <a:r>
              <a:rPr lang="en-US" sz="2800" i="1" dirty="0">
                <a:solidFill>
                  <a:srgbClr val="FFFF00"/>
                </a:solidFill>
              </a:rPr>
              <a:t>…”</a:t>
            </a:r>
            <a:r>
              <a:rPr lang="en-US" sz="2800" dirty="0">
                <a:solidFill>
                  <a:srgbClr val="FFFF00"/>
                </a:solidFill>
              </a:rPr>
              <a:t> </a:t>
            </a:r>
            <a:r>
              <a:rPr lang="en-US" sz="2800" b="1" dirty="0">
                <a:solidFill>
                  <a:srgbClr val="FFFF00"/>
                </a:solidFill>
              </a:rPr>
              <a:t>Galatians 6</a:t>
            </a:r>
          </a:p>
          <a:p>
            <a:pPr marL="395288" indent="-395288">
              <a:buNone/>
            </a:pPr>
            <a:r>
              <a:rPr lang="en-US" sz="2800" dirty="0"/>
              <a:t>4. Do not become </a:t>
            </a:r>
            <a:r>
              <a:rPr lang="en-US" sz="2800" i="1" dirty="0">
                <a:solidFill>
                  <a:srgbClr val="FFFF00"/>
                </a:solidFill>
              </a:rPr>
              <a:t>“</a:t>
            </a:r>
            <a:r>
              <a:rPr lang="en-US" sz="2800" b="1" i="1" dirty="0">
                <a:solidFill>
                  <a:srgbClr val="FFFF00"/>
                </a:solidFill>
              </a:rPr>
              <a:t>Weary</a:t>
            </a:r>
            <a:r>
              <a:rPr lang="en-US" sz="2800" i="1" dirty="0">
                <a:solidFill>
                  <a:srgbClr val="FFFF00"/>
                </a:solidFill>
              </a:rPr>
              <a:t> …”</a:t>
            </a:r>
            <a:r>
              <a:rPr lang="en-US" sz="2800" dirty="0">
                <a:solidFill>
                  <a:srgbClr val="FFFF00"/>
                </a:solidFill>
              </a:rPr>
              <a:t> </a:t>
            </a:r>
            <a:r>
              <a:rPr lang="en-US" sz="2800" b="1" dirty="0">
                <a:solidFill>
                  <a:srgbClr val="FFFF00"/>
                </a:solidFill>
              </a:rPr>
              <a:t>Galatians 6:9; </a:t>
            </a:r>
            <a:br>
              <a:rPr lang="en-US" sz="2800" b="1" dirty="0">
                <a:solidFill>
                  <a:srgbClr val="FFFF00"/>
                </a:solidFill>
              </a:rPr>
            </a:br>
            <a:r>
              <a:rPr lang="en-US" sz="2800" b="1" dirty="0">
                <a:solidFill>
                  <a:srgbClr val="FFFF00"/>
                </a:solidFill>
              </a:rPr>
              <a:t>2 Thessalonians 3:13; Hebrews 12:3; Revelation 2:3</a:t>
            </a:r>
          </a:p>
        </p:txBody>
      </p:sp>
      <p:sp>
        <p:nvSpPr>
          <p:cNvPr id="2" name="Title 1"/>
          <p:cNvSpPr>
            <a:spLocks noGrp="1"/>
          </p:cNvSpPr>
          <p:nvPr>
            <p:ph type="title"/>
          </p:nvPr>
        </p:nvSpPr>
        <p:spPr>
          <a:xfrm>
            <a:off x="457200" y="381000"/>
            <a:ext cx="8229600" cy="1143000"/>
          </a:xfrm>
          <a:noFill/>
        </p:spPr>
        <p:txBody>
          <a:bodyPr>
            <a:spAutoFit/>
          </a:bodyPr>
          <a:lstStyle/>
          <a:p>
            <a:pPr algn="ctr"/>
            <a:r>
              <a:rPr lang="en-US" b="1" dirty="0">
                <a:solidFill>
                  <a:schemeClr val="tx1"/>
                </a:solidFill>
              </a:rPr>
              <a:t>What Is My Responsibility </a:t>
            </a:r>
            <a:br>
              <a:rPr lang="en-US" b="1" dirty="0">
                <a:solidFill>
                  <a:schemeClr val="tx1"/>
                </a:solidFill>
              </a:rPr>
            </a:br>
            <a:r>
              <a:rPr lang="en-US" b="1" dirty="0">
                <a:solidFill>
                  <a:schemeClr val="tx1"/>
                </a:solidFill>
              </a:rPr>
              <a:t>To The Lost?</a:t>
            </a:r>
          </a:p>
        </p:txBody>
      </p:sp>
      <p:sp>
        <p:nvSpPr>
          <p:cNvPr id="5" name="Slide Number Placeholder 4"/>
          <p:cNvSpPr>
            <a:spLocks noGrp="1"/>
          </p:cNvSpPr>
          <p:nvPr>
            <p:ph type="sldNum" sz="quarter" idx="12"/>
          </p:nvPr>
        </p:nvSpPr>
        <p:spPr/>
        <p:txBody>
          <a:bodyPr/>
          <a:lstStyle/>
          <a:p>
            <a:pPr fontAlgn="base">
              <a:spcBef>
                <a:spcPct val="0"/>
              </a:spcBef>
              <a:spcAft>
                <a:spcPct val="0"/>
              </a:spcAft>
              <a:defRPr/>
            </a:pPr>
            <a:fld id="{483658CE-BC60-4A68-86A7-23F74A96EACA}" type="slidenum">
              <a:rPr lang="en-US">
                <a:solidFill>
                  <a:srgbClr val="FFFFFF"/>
                </a:solidFill>
                <a:latin typeface="Arial" charset="0"/>
              </a:rPr>
              <a:pPr fontAlgn="base">
                <a:spcBef>
                  <a:spcPct val="0"/>
                </a:spcBef>
                <a:spcAft>
                  <a:spcPct val="0"/>
                </a:spcAft>
                <a:defRPr/>
              </a:pPr>
              <a:t>2</a:t>
            </a:fld>
            <a:endParaRPr lang="en-US">
              <a:solidFill>
                <a:srgbClr val="FFFFFF"/>
              </a:solidFill>
              <a:latin typeface="Arial"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3"/>
          <p:cNvSpPr>
            <a:spLocks noGrp="1" noChangeArrowheads="1"/>
          </p:cNvSpPr>
          <p:nvPr>
            <p:ph type="body" idx="1"/>
          </p:nvPr>
        </p:nvSpPr>
        <p:spPr>
          <a:xfrm>
            <a:off x="200319" y="1905002"/>
            <a:ext cx="8763000" cy="4524315"/>
          </a:xfrm>
        </p:spPr>
        <p:txBody>
          <a:bodyPr wrap="square">
            <a:spAutoFit/>
          </a:bodyPr>
          <a:lstStyle/>
          <a:p>
            <a:pPr eaLnBrk="1" hangingPunct="1">
              <a:buFont typeface="Wingdings" pitchFamily="2" charset="2"/>
              <a:buChar char="Ø"/>
              <a:defRPr/>
            </a:pPr>
            <a:r>
              <a:rPr lang="en-US" sz="3600" b="1" u="sng" dirty="0">
                <a:solidFill>
                  <a:srgbClr val="FFFF66"/>
                </a:solidFill>
              </a:rPr>
              <a:t>Why such little interest</a:t>
            </a:r>
            <a:r>
              <a:rPr lang="en-US" sz="3600" b="1" dirty="0">
                <a:solidFill>
                  <a:srgbClr val="FFFF66"/>
                </a:solidFill>
              </a:rPr>
              <a:t>?</a:t>
            </a:r>
          </a:p>
          <a:p>
            <a:pPr lvl="1" eaLnBrk="1" hangingPunct="1">
              <a:defRPr/>
            </a:pPr>
            <a:r>
              <a:rPr lang="en-US" sz="3200" dirty="0"/>
              <a:t>Cares of the world. </a:t>
            </a:r>
            <a:r>
              <a:rPr lang="en-US" sz="3200" b="1" dirty="0">
                <a:effectLst>
                  <a:outerShdw blurRad="38100" dist="38100" dir="2700000" algn="tl">
                    <a:srgbClr val="000000"/>
                  </a:outerShdw>
                </a:effectLst>
              </a:rPr>
              <a:t>Luke 8:14</a:t>
            </a:r>
          </a:p>
          <a:p>
            <a:pPr lvl="1" eaLnBrk="1" hangingPunct="1">
              <a:defRPr/>
            </a:pPr>
            <a:r>
              <a:rPr lang="en-US" sz="3200" dirty="0"/>
              <a:t>Gospel demands changes – love darkness. </a:t>
            </a:r>
            <a:r>
              <a:rPr lang="en-US" sz="3200" b="1" dirty="0">
                <a:effectLst>
                  <a:outerShdw blurRad="38100" dist="38100" dir="2700000" algn="tl">
                    <a:srgbClr val="000000"/>
                  </a:outerShdw>
                </a:effectLst>
              </a:rPr>
              <a:t>John 3:19</a:t>
            </a:r>
          </a:p>
          <a:p>
            <a:pPr lvl="1" eaLnBrk="1" hangingPunct="1">
              <a:defRPr/>
            </a:pPr>
            <a:r>
              <a:rPr lang="en-US" sz="3200" dirty="0"/>
              <a:t>False sense of security. </a:t>
            </a:r>
            <a:r>
              <a:rPr lang="en-US" sz="3200" b="1" dirty="0">
                <a:effectLst>
                  <a:outerShdw blurRad="38100" dist="38100" dir="2700000" algn="tl">
                    <a:srgbClr val="000000"/>
                  </a:outerShdw>
                </a:effectLst>
              </a:rPr>
              <a:t>Jeremiah 6:14; 8:11</a:t>
            </a:r>
          </a:p>
          <a:p>
            <a:pPr lvl="1" eaLnBrk="1" hangingPunct="1">
              <a:defRPr/>
            </a:pPr>
            <a:r>
              <a:rPr lang="en-US" sz="3200" dirty="0"/>
              <a:t>Not popular. </a:t>
            </a:r>
            <a:r>
              <a:rPr lang="en-US" sz="3200" b="1" dirty="0">
                <a:effectLst>
                  <a:outerShdw blurRad="38100" dist="38100" dir="2700000" algn="tl">
                    <a:srgbClr val="000000"/>
                  </a:outerShdw>
                </a:effectLst>
              </a:rPr>
              <a:t>Matthew 7:13-14; </a:t>
            </a:r>
            <a:br>
              <a:rPr lang="en-US" sz="3200" b="1" dirty="0">
                <a:effectLst>
                  <a:outerShdw blurRad="38100" dist="38100" dir="2700000" algn="tl">
                    <a:srgbClr val="000000"/>
                  </a:outerShdw>
                </a:effectLst>
              </a:rPr>
            </a:br>
            <a:r>
              <a:rPr lang="en-US" sz="3200" b="1" dirty="0">
                <a:effectLst>
                  <a:outerShdw blurRad="38100" dist="38100" dir="2700000" algn="tl">
                    <a:srgbClr val="000000"/>
                  </a:outerShdw>
                </a:effectLst>
              </a:rPr>
              <a:t>John 1:11-12; 6:66</a:t>
            </a:r>
          </a:p>
        </p:txBody>
      </p:sp>
      <p:sp>
        <p:nvSpPr>
          <p:cNvPr id="87044" name="Rectangle 4"/>
          <p:cNvSpPr>
            <a:spLocks noChangeArrowheads="1"/>
          </p:cNvSpPr>
          <p:nvPr/>
        </p:nvSpPr>
        <p:spPr bwMode="auto">
          <a:xfrm>
            <a:off x="2505263" y="629337"/>
            <a:ext cx="4142993" cy="646331"/>
          </a:xfrm>
          <a:prstGeom prst="rect">
            <a:avLst/>
          </a:prstGeom>
          <a:solidFill>
            <a:schemeClr val="bg2"/>
          </a:solidFill>
          <a:ln w="9525">
            <a:noFill/>
            <a:miter lim="800000"/>
            <a:headEnd/>
            <a:tailEnd/>
          </a:ln>
          <a:effectLst/>
        </p:spPr>
        <p:txBody>
          <a:bodyPr wrap="none" anchor="ctr">
            <a:spAutoFit/>
          </a:bodyPr>
          <a:lstStyle/>
          <a:p>
            <a:pPr algn="ctr" eaLnBrk="0" fontAlgn="base" hangingPunct="0">
              <a:spcBef>
                <a:spcPct val="0"/>
              </a:spcBef>
              <a:spcAft>
                <a:spcPct val="0"/>
              </a:spcAft>
              <a:defRPr/>
            </a:pPr>
            <a:r>
              <a:rPr lang="en-US" sz="3600" b="1" dirty="0">
                <a:solidFill>
                  <a:srgbClr val="FFFFFF"/>
                </a:solidFill>
                <a:effectLst>
                  <a:outerShdw blurRad="38100" dist="38100" dir="2700000" algn="tl">
                    <a:srgbClr val="000000"/>
                  </a:outerShdw>
                </a:effectLst>
                <a:latin typeface="Arial" charset="0"/>
              </a:rPr>
              <a:t>Not Anything New</a:t>
            </a:r>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ED9DC14C-A1AB-48A3-B6A1-B7A7BF1CE6ED}" type="slidenum">
              <a:rPr lang="en-US">
                <a:solidFill>
                  <a:prstClr val="white"/>
                </a:solidFill>
                <a:latin typeface="Arial" charset="0"/>
              </a:rPr>
              <a:pPr fontAlgn="base">
                <a:spcBef>
                  <a:spcPct val="0"/>
                </a:spcBef>
                <a:spcAft>
                  <a:spcPct val="0"/>
                </a:spcAft>
                <a:defRPr/>
              </a:pPr>
              <a:t>3</a:t>
            </a:fld>
            <a:endParaRPr lang="en-US">
              <a:solidFill>
                <a:prstClr val="white"/>
              </a:solidFill>
              <a:latin typeface="Arial"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87043">
                                            <p:txEl>
                                              <p:pRg st="1" end="1"/>
                                            </p:txEl>
                                          </p:spTgt>
                                        </p:tgtEl>
                                        <p:attrNameLst>
                                          <p:attrName>style.visibility</p:attrName>
                                        </p:attrNameLst>
                                      </p:cBhvr>
                                      <p:to>
                                        <p:strVal val="visible"/>
                                      </p:to>
                                    </p:set>
                                    <p:animEffect transition="in" filter="fade">
                                      <p:cBhvr>
                                        <p:cTn id="7" dur="1000"/>
                                        <p:tgtEl>
                                          <p:spTgt spid="87043">
                                            <p:txEl>
                                              <p:pRg st="1" end="1"/>
                                            </p:txEl>
                                          </p:spTgt>
                                        </p:tgtEl>
                                      </p:cBhvr>
                                    </p:animEffect>
                                    <p:anim calcmode="lin" valueType="num">
                                      <p:cBhvr>
                                        <p:cTn id="8" dur="1000" fill="hold"/>
                                        <p:tgtEl>
                                          <p:spTgt spid="8704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8704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87043">
                                            <p:txEl>
                                              <p:pRg st="2" end="2"/>
                                            </p:txEl>
                                          </p:spTgt>
                                        </p:tgtEl>
                                        <p:attrNameLst>
                                          <p:attrName>style.visibility</p:attrName>
                                        </p:attrNameLst>
                                      </p:cBhvr>
                                      <p:to>
                                        <p:strVal val="visible"/>
                                      </p:to>
                                    </p:set>
                                    <p:animEffect transition="in" filter="fade">
                                      <p:cBhvr>
                                        <p:cTn id="14" dur="1000"/>
                                        <p:tgtEl>
                                          <p:spTgt spid="87043">
                                            <p:txEl>
                                              <p:pRg st="2" end="2"/>
                                            </p:txEl>
                                          </p:spTgt>
                                        </p:tgtEl>
                                      </p:cBhvr>
                                    </p:animEffect>
                                    <p:anim calcmode="lin" valueType="num">
                                      <p:cBhvr>
                                        <p:cTn id="15" dur="1000" fill="hold"/>
                                        <p:tgtEl>
                                          <p:spTgt spid="8704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8704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87043">
                                            <p:txEl>
                                              <p:pRg st="3" end="3"/>
                                            </p:txEl>
                                          </p:spTgt>
                                        </p:tgtEl>
                                        <p:attrNameLst>
                                          <p:attrName>style.visibility</p:attrName>
                                        </p:attrNameLst>
                                      </p:cBhvr>
                                      <p:to>
                                        <p:strVal val="visible"/>
                                      </p:to>
                                    </p:set>
                                    <p:animEffect transition="in" filter="fade">
                                      <p:cBhvr>
                                        <p:cTn id="21" dur="1000"/>
                                        <p:tgtEl>
                                          <p:spTgt spid="87043">
                                            <p:txEl>
                                              <p:pRg st="3" end="3"/>
                                            </p:txEl>
                                          </p:spTgt>
                                        </p:tgtEl>
                                      </p:cBhvr>
                                    </p:animEffect>
                                    <p:anim calcmode="lin" valueType="num">
                                      <p:cBhvr>
                                        <p:cTn id="22" dur="1000" fill="hold"/>
                                        <p:tgtEl>
                                          <p:spTgt spid="8704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8704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87043">
                                            <p:txEl>
                                              <p:pRg st="4" end="4"/>
                                            </p:txEl>
                                          </p:spTgt>
                                        </p:tgtEl>
                                        <p:attrNameLst>
                                          <p:attrName>style.visibility</p:attrName>
                                        </p:attrNameLst>
                                      </p:cBhvr>
                                      <p:to>
                                        <p:strVal val="visible"/>
                                      </p:to>
                                    </p:set>
                                    <p:animEffect transition="in" filter="fade">
                                      <p:cBhvr>
                                        <p:cTn id="28" dur="1000"/>
                                        <p:tgtEl>
                                          <p:spTgt spid="87043">
                                            <p:txEl>
                                              <p:pRg st="4" end="4"/>
                                            </p:txEl>
                                          </p:spTgt>
                                        </p:tgtEl>
                                      </p:cBhvr>
                                    </p:animEffect>
                                    <p:anim calcmode="lin" valueType="num">
                                      <p:cBhvr>
                                        <p:cTn id="29" dur="1000" fill="hold"/>
                                        <p:tgtEl>
                                          <p:spTgt spid="8704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8704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uiExpand="1" build="p" bldLvl="5"/>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body" idx="1"/>
          </p:nvPr>
        </p:nvSpPr>
        <p:spPr>
          <a:xfrm>
            <a:off x="123335" y="1752602"/>
            <a:ext cx="8915400" cy="3982629"/>
          </a:xfrm>
        </p:spPr>
        <p:txBody>
          <a:bodyPr wrap="square">
            <a:spAutoFit/>
          </a:bodyPr>
          <a:lstStyle/>
          <a:p>
            <a:pPr eaLnBrk="1" hangingPunct="1">
              <a:buFont typeface="Wingdings" pitchFamily="2" charset="2"/>
              <a:buChar char="Ø"/>
            </a:pPr>
            <a:r>
              <a:rPr lang="en-US" sz="3200" b="1" u="sng" dirty="0">
                <a:solidFill>
                  <a:srgbClr val="FFFF66"/>
                </a:solidFill>
              </a:rPr>
              <a:t>Our job – not to convert, but teach</a:t>
            </a:r>
          </a:p>
          <a:p>
            <a:pPr lvl="1" eaLnBrk="1" hangingPunct="1"/>
            <a:r>
              <a:rPr lang="en-US" sz="2800" dirty="0"/>
              <a:t>Command is to teach. </a:t>
            </a:r>
            <a:r>
              <a:rPr lang="en-US" sz="2800" b="1" dirty="0"/>
              <a:t>Mark 16:15</a:t>
            </a:r>
          </a:p>
          <a:p>
            <a:pPr lvl="1" eaLnBrk="1" hangingPunct="1"/>
            <a:r>
              <a:rPr lang="en-US" sz="2800" dirty="0"/>
              <a:t>Even if they don’t listen – we must do our job! </a:t>
            </a:r>
            <a:r>
              <a:rPr lang="en-US" sz="2800" b="1" dirty="0"/>
              <a:t>Ezekiel 2:8ff; 3:16-21; Isaiah 50:4-9;</a:t>
            </a:r>
            <a:br>
              <a:rPr lang="en-US" sz="2800" b="1" dirty="0"/>
            </a:br>
            <a:r>
              <a:rPr lang="en-US" sz="2800" b="1" dirty="0"/>
              <a:t>Jeremiah 9:1ff</a:t>
            </a:r>
          </a:p>
          <a:p>
            <a:pPr lvl="1" eaLnBrk="1" hangingPunct="1"/>
            <a:r>
              <a:rPr lang="en-US" sz="2800" dirty="0"/>
              <a:t>Jesus taught – many turned away.</a:t>
            </a:r>
            <a:r>
              <a:rPr lang="en-US" sz="2800" b="1" dirty="0"/>
              <a:t> John 1:11-12</a:t>
            </a:r>
          </a:p>
          <a:p>
            <a:pPr lvl="1" eaLnBrk="1" hangingPunct="1"/>
            <a:r>
              <a:rPr lang="en-US" sz="2800" dirty="0"/>
              <a:t>Crowds rejected the apostles. </a:t>
            </a:r>
            <a:r>
              <a:rPr lang="en-US" sz="2800" b="1" dirty="0"/>
              <a:t>Acts 13:45; 17:32; cf. 2 Corinthians 11:23ff</a:t>
            </a:r>
          </a:p>
        </p:txBody>
      </p:sp>
      <p:sp>
        <p:nvSpPr>
          <p:cNvPr id="88067" name="Rectangle 3"/>
          <p:cNvSpPr>
            <a:spLocks noChangeArrowheads="1"/>
          </p:cNvSpPr>
          <p:nvPr/>
        </p:nvSpPr>
        <p:spPr bwMode="auto">
          <a:xfrm>
            <a:off x="2785306" y="629337"/>
            <a:ext cx="3595856" cy="646331"/>
          </a:xfrm>
          <a:prstGeom prst="rect">
            <a:avLst/>
          </a:prstGeom>
          <a:solidFill>
            <a:schemeClr val="bg2"/>
          </a:solidFill>
          <a:ln w="9525">
            <a:noFill/>
            <a:miter lim="800000"/>
            <a:headEnd/>
            <a:tailEnd/>
          </a:ln>
          <a:effectLst/>
        </p:spPr>
        <p:txBody>
          <a:bodyPr wrap="none" anchor="ctr">
            <a:spAutoFit/>
          </a:bodyPr>
          <a:lstStyle/>
          <a:p>
            <a:pPr algn="ctr" eaLnBrk="0" fontAlgn="base" hangingPunct="0">
              <a:spcBef>
                <a:spcPct val="0"/>
              </a:spcBef>
              <a:spcAft>
                <a:spcPct val="0"/>
              </a:spcAft>
              <a:defRPr/>
            </a:pPr>
            <a:r>
              <a:rPr lang="en-US" sz="3600" b="1" dirty="0">
                <a:solidFill>
                  <a:srgbClr val="FFFFFF"/>
                </a:solidFill>
                <a:effectLst>
                  <a:outerShdw blurRad="38100" dist="38100" dir="2700000" algn="tl">
                    <a:srgbClr val="000000"/>
                  </a:outerShdw>
                </a:effectLst>
                <a:latin typeface="Arial" charset="0"/>
              </a:rPr>
              <a:t>What Can I Do?</a:t>
            </a:r>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ED9DC14C-A1AB-48A3-B6A1-B7A7BF1CE6ED}" type="slidenum">
              <a:rPr lang="en-US">
                <a:solidFill>
                  <a:prstClr val="white"/>
                </a:solidFill>
                <a:latin typeface="Arial" charset="0"/>
              </a:rPr>
              <a:pPr fontAlgn="base">
                <a:spcBef>
                  <a:spcPct val="0"/>
                </a:spcBef>
                <a:spcAft>
                  <a:spcPct val="0"/>
                </a:spcAft>
                <a:defRPr/>
              </a:pPr>
              <a:t>4</a:t>
            </a:fld>
            <a:endParaRPr lang="en-US">
              <a:solidFill>
                <a:prstClr val="white"/>
              </a:solidFill>
              <a:latin typeface="Arial"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88066">
                                            <p:txEl>
                                              <p:pRg st="1" end="1"/>
                                            </p:txEl>
                                          </p:spTgt>
                                        </p:tgtEl>
                                        <p:attrNameLst>
                                          <p:attrName>style.visibility</p:attrName>
                                        </p:attrNameLst>
                                      </p:cBhvr>
                                      <p:to>
                                        <p:strVal val="visible"/>
                                      </p:to>
                                    </p:set>
                                    <p:animEffect transition="in" filter="fade">
                                      <p:cBhvr>
                                        <p:cTn id="7" dur="1000"/>
                                        <p:tgtEl>
                                          <p:spTgt spid="88066">
                                            <p:txEl>
                                              <p:pRg st="1" end="1"/>
                                            </p:txEl>
                                          </p:spTgt>
                                        </p:tgtEl>
                                      </p:cBhvr>
                                    </p:animEffect>
                                    <p:anim calcmode="lin" valueType="num">
                                      <p:cBhvr>
                                        <p:cTn id="8" dur="1000" fill="hold"/>
                                        <p:tgtEl>
                                          <p:spTgt spid="88066">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8806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88066">
                                            <p:txEl>
                                              <p:pRg st="2" end="2"/>
                                            </p:txEl>
                                          </p:spTgt>
                                        </p:tgtEl>
                                        <p:attrNameLst>
                                          <p:attrName>style.visibility</p:attrName>
                                        </p:attrNameLst>
                                      </p:cBhvr>
                                      <p:to>
                                        <p:strVal val="visible"/>
                                      </p:to>
                                    </p:set>
                                    <p:animEffect transition="in" filter="fade">
                                      <p:cBhvr>
                                        <p:cTn id="14" dur="1000"/>
                                        <p:tgtEl>
                                          <p:spTgt spid="88066">
                                            <p:txEl>
                                              <p:pRg st="2" end="2"/>
                                            </p:txEl>
                                          </p:spTgt>
                                        </p:tgtEl>
                                      </p:cBhvr>
                                    </p:animEffect>
                                    <p:anim calcmode="lin" valueType="num">
                                      <p:cBhvr>
                                        <p:cTn id="15" dur="1000" fill="hold"/>
                                        <p:tgtEl>
                                          <p:spTgt spid="88066">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8806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88066">
                                            <p:txEl>
                                              <p:pRg st="3" end="3"/>
                                            </p:txEl>
                                          </p:spTgt>
                                        </p:tgtEl>
                                        <p:attrNameLst>
                                          <p:attrName>style.visibility</p:attrName>
                                        </p:attrNameLst>
                                      </p:cBhvr>
                                      <p:to>
                                        <p:strVal val="visible"/>
                                      </p:to>
                                    </p:set>
                                    <p:animEffect transition="in" filter="fade">
                                      <p:cBhvr>
                                        <p:cTn id="21" dur="1000"/>
                                        <p:tgtEl>
                                          <p:spTgt spid="88066">
                                            <p:txEl>
                                              <p:pRg st="3" end="3"/>
                                            </p:txEl>
                                          </p:spTgt>
                                        </p:tgtEl>
                                      </p:cBhvr>
                                    </p:animEffect>
                                    <p:anim calcmode="lin" valueType="num">
                                      <p:cBhvr>
                                        <p:cTn id="22" dur="1000" fill="hold"/>
                                        <p:tgtEl>
                                          <p:spTgt spid="88066">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8806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88066">
                                            <p:txEl>
                                              <p:pRg st="4" end="4"/>
                                            </p:txEl>
                                          </p:spTgt>
                                        </p:tgtEl>
                                        <p:attrNameLst>
                                          <p:attrName>style.visibility</p:attrName>
                                        </p:attrNameLst>
                                      </p:cBhvr>
                                      <p:to>
                                        <p:strVal val="visible"/>
                                      </p:to>
                                    </p:set>
                                    <p:animEffect transition="in" filter="fade">
                                      <p:cBhvr>
                                        <p:cTn id="28" dur="1000"/>
                                        <p:tgtEl>
                                          <p:spTgt spid="88066">
                                            <p:txEl>
                                              <p:pRg st="4" end="4"/>
                                            </p:txEl>
                                          </p:spTgt>
                                        </p:tgtEl>
                                      </p:cBhvr>
                                    </p:animEffect>
                                    <p:anim calcmode="lin" valueType="num">
                                      <p:cBhvr>
                                        <p:cTn id="29" dur="1000" fill="hold"/>
                                        <p:tgtEl>
                                          <p:spTgt spid="88066">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8806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6"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body" idx="1"/>
          </p:nvPr>
        </p:nvSpPr>
        <p:spPr>
          <a:xfrm>
            <a:off x="576615" y="1760121"/>
            <a:ext cx="8020640" cy="4478149"/>
          </a:xfrm>
          <a:noFill/>
        </p:spPr>
        <p:txBody>
          <a:bodyPr wrap="square">
            <a:spAutoFit/>
          </a:bodyPr>
          <a:lstStyle/>
          <a:p>
            <a:pPr marL="0" indent="0" eaLnBrk="1" hangingPunct="1">
              <a:spcBef>
                <a:spcPts val="0"/>
              </a:spcBef>
              <a:buNone/>
            </a:pPr>
            <a:r>
              <a:rPr lang="en-US" sz="3300" b="1" u="sng" dirty="0">
                <a:solidFill>
                  <a:srgbClr val="FFFF66"/>
                </a:solidFill>
              </a:rPr>
              <a:t>The</a:t>
            </a:r>
            <a:r>
              <a:rPr lang="en-US" sz="3300" u="sng" dirty="0">
                <a:solidFill>
                  <a:srgbClr val="FFFF66"/>
                </a:solidFill>
              </a:rPr>
              <a:t> “</a:t>
            </a:r>
            <a:r>
              <a:rPr lang="en-US" sz="3300" b="1" u="sng" dirty="0">
                <a:solidFill>
                  <a:srgbClr val="FFFF66"/>
                </a:solidFill>
              </a:rPr>
              <a:t>unlikely</a:t>
            </a:r>
            <a:r>
              <a:rPr lang="en-US" sz="3300" u="sng" dirty="0">
                <a:solidFill>
                  <a:srgbClr val="FFFF66"/>
                </a:solidFill>
              </a:rPr>
              <a:t>” </a:t>
            </a:r>
            <a:r>
              <a:rPr lang="en-US" sz="3300" b="1" u="sng" dirty="0">
                <a:solidFill>
                  <a:srgbClr val="FFFF66"/>
                </a:solidFill>
              </a:rPr>
              <a:t>just may listen and obey</a:t>
            </a:r>
          </a:p>
          <a:p>
            <a:pPr eaLnBrk="1" hangingPunct="1">
              <a:spcBef>
                <a:spcPts val="0"/>
              </a:spcBef>
              <a:buClr>
                <a:schemeClr val="tx1"/>
              </a:buClr>
              <a:buSzPct val="50000"/>
            </a:pPr>
            <a:r>
              <a:rPr lang="en-US" sz="2800" dirty="0"/>
              <a:t>Religious/Gentile – Cornelius. </a:t>
            </a:r>
            <a:r>
              <a:rPr lang="en-US" sz="2800" b="1" dirty="0"/>
              <a:t>Acts 10</a:t>
            </a:r>
          </a:p>
          <a:p>
            <a:pPr eaLnBrk="1" hangingPunct="1">
              <a:spcBef>
                <a:spcPts val="0"/>
              </a:spcBef>
              <a:buClr>
                <a:schemeClr val="tx1"/>
              </a:buClr>
              <a:buSzPct val="50000"/>
            </a:pPr>
            <a:r>
              <a:rPr lang="en-US" sz="2800" dirty="0"/>
              <a:t>Non-Religious – Simon. </a:t>
            </a:r>
            <a:r>
              <a:rPr lang="en-US" sz="2800" b="1" dirty="0"/>
              <a:t>Acts 8:9-13</a:t>
            </a:r>
          </a:p>
          <a:p>
            <a:pPr eaLnBrk="1" hangingPunct="1">
              <a:spcBef>
                <a:spcPts val="0"/>
              </a:spcBef>
              <a:buClr>
                <a:schemeClr val="tx1"/>
              </a:buClr>
              <a:buSzPct val="50000"/>
            </a:pPr>
            <a:r>
              <a:rPr lang="en-US" sz="2800" dirty="0"/>
              <a:t>Worldly – Corinthians. </a:t>
            </a:r>
            <a:r>
              <a:rPr lang="en-US" sz="2800" b="1" dirty="0"/>
              <a:t>Acts 18:8;</a:t>
            </a:r>
            <a:br>
              <a:rPr lang="en-US" sz="2800" b="1" dirty="0"/>
            </a:br>
            <a:r>
              <a:rPr lang="en-US" sz="2800" b="1" dirty="0"/>
              <a:t>1 Corinthians 6:9-11</a:t>
            </a:r>
          </a:p>
          <a:p>
            <a:pPr eaLnBrk="1" hangingPunct="1">
              <a:spcBef>
                <a:spcPts val="0"/>
              </a:spcBef>
              <a:buClr>
                <a:schemeClr val="tx1"/>
              </a:buClr>
              <a:buSzPct val="50000"/>
            </a:pPr>
            <a:r>
              <a:rPr lang="en-US" sz="2800" dirty="0"/>
              <a:t>Ignorant	– Jews. </a:t>
            </a:r>
            <a:r>
              <a:rPr lang="en-US" sz="2800" b="1" dirty="0"/>
              <a:t>Acts 2:23; 3:17</a:t>
            </a:r>
            <a:endParaRPr lang="en-US" sz="2800" dirty="0"/>
          </a:p>
          <a:p>
            <a:pPr marL="349250" lvl="4" indent="-349250">
              <a:spcBef>
                <a:spcPts val="0"/>
              </a:spcBef>
              <a:buNone/>
            </a:pPr>
            <a:r>
              <a:rPr lang="en-US" sz="2800" dirty="0"/>
              <a:t>			– Gentiles. </a:t>
            </a:r>
            <a:r>
              <a:rPr lang="en-US" sz="2800" b="1" dirty="0"/>
              <a:t>Acts 17:22ff</a:t>
            </a:r>
          </a:p>
          <a:p>
            <a:pPr eaLnBrk="1" hangingPunct="1">
              <a:spcBef>
                <a:spcPts val="0"/>
              </a:spcBef>
              <a:buClr>
                <a:schemeClr val="tx1"/>
              </a:buClr>
              <a:buSzPct val="50000"/>
            </a:pPr>
            <a:r>
              <a:rPr lang="en-US" sz="2800" dirty="0"/>
              <a:t>Persecutor – </a:t>
            </a:r>
            <a:r>
              <a:rPr lang="en-US" sz="2800" b="1" dirty="0"/>
              <a:t>Saul. Acts 8:3; 9:1-2;</a:t>
            </a:r>
            <a:br>
              <a:rPr lang="en-US" sz="2800" b="1" dirty="0"/>
            </a:br>
            <a:r>
              <a:rPr lang="en-US" sz="2800" b="1" dirty="0"/>
              <a:t>1 Timothy 1:15</a:t>
            </a:r>
          </a:p>
          <a:p>
            <a:pPr eaLnBrk="1" hangingPunct="1">
              <a:spcBef>
                <a:spcPts val="0"/>
              </a:spcBef>
              <a:buClr>
                <a:schemeClr val="tx1"/>
              </a:buClr>
              <a:buSzPct val="50000"/>
            </a:pPr>
            <a:r>
              <a:rPr lang="en-US" sz="2800" dirty="0"/>
              <a:t>Politician – Jailor. </a:t>
            </a:r>
            <a:r>
              <a:rPr lang="en-US" sz="2800" b="1" dirty="0"/>
              <a:t>Acts 16:31-33</a:t>
            </a:r>
          </a:p>
        </p:txBody>
      </p:sp>
      <p:sp>
        <p:nvSpPr>
          <p:cNvPr id="89091" name="Rectangle 3"/>
          <p:cNvSpPr>
            <a:spLocks noChangeArrowheads="1"/>
          </p:cNvSpPr>
          <p:nvPr/>
        </p:nvSpPr>
        <p:spPr bwMode="auto">
          <a:xfrm>
            <a:off x="2792534" y="629337"/>
            <a:ext cx="3595856" cy="646331"/>
          </a:xfrm>
          <a:prstGeom prst="rect">
            <a:avLst/>
          </a:prstGeom>
          <a:solidFill>
            <a:schemeClr val="bg2"/>
          </a:solidFill>
          <a:ln w="9525">
            <a:noFill/>
            <a:miter lim="800000"/>
            <a:headEnd/>
            <a:tailEnd/>
          </a:ln>
          <a:effectLst/>
        </p:spPr>
        <p:txBody>
          <a:bodyPr wrap="none" anchor="ctr">
            <a:spAutoFit/>
          </a:bodyPr>
          <a:lstStyle/>
          <a:p>
            <a:pPr algn="ctr" eaLnBrk="0" fontAlgn="base" hangingPunct="0">
              <a:spcBef>
                <a:spcPct val="0"/>
              </a:spcBef>
              <a:spcAft>
                <a:spcPct val="0"/>
              </a:spcAft>
              <a:defRPr/>
            </a:pPr>
            <a:r>
              <a:rPr lang="en-US" sz="3600" b="1" dirty="0">
                <a:solidFill>
                  <a:srgbClr val="FFFFFF"/>
                </a:solidFill>
                <a:effectLst>
                  <a:outerShdw blurRad="38100" dist="38100" dir="2700000" algn="tl">
                    <a:srgbClr val="000000"/>
                  </a:outerShdw>
                </a:effectLst>
                <a:latin typeface="Arial" charset="0"/>
              </a:rPr>
              <a:t>What Can I Do?</a:t>
            </a:r>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ED9DC14C-A1AB-48A3-B6A1-B7A7BF1CE6ED}" type="slidenum">
              <a:rPr lang="en-US">
                <a:solidFill>
                  <a:prstClr val="white"/>
                </a:solidFill>
                <a:latin typeface="Arial" charset="0"/>
              </a:rPr>
              <a:pPr fontAlgn="base">
                <a:spcBef>
                  <a:spcPct val="0"/>
                </a:spcBef>
                <a:spcAft>
                  <a:spcPct val="0"/>
                </a:spcAft>
                <a:defRPr/>
              </a:pPr>
              <a:t>5</a:t>
            </a:fld>
            <a:endParaRPr lang="en-US" dirty="0">
              <a:solidFill>
                <a:prstClr val="white"/>
              </a:solidFill>
              <a:latin typeface="Arial"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89090">
                                            <p:bg/>
                                          </p:spTgt>
                                        </p:tgtEl>
                                        <p:attrNameLst>
                                          <p:attrName>style.visibility</p:attrName>
                                        </p:attrNameLst>
                                      </p:cBhvr>
                                      <p:to>
                                        <p:strVal val="visible"/>
                                      </p:to>
                                    </p:set>
                                    <p:animEffect transition="in" filter="fade">
                                      <p:cBhvr>
                                        <p:cTn id="7" dur="1000"/>
                                        <p:tgtEl>
                                          <p:spTgt spid="89090">
                                            <p:bg/>
                                          </p:spTgt>
                                        </p:tgtEl>
                                      </p:cBhvr>
                                    </p:animEffect>
                                    <p:anim calcmode="lin" valueType="num">
                                      <p:cBhvr>
                                        <p:cTn id="8" dur="1000" fill="hold"/>
                                        <p:tgtEl>
                                          <p:spTgt spid="89090">
                                            <p:bg/>
                                          </p:spTgt>
                                        </p:tgtEl>
                                        <p:attrNameLst>
                                          <p:attrName>ppt_x</p:attrName>
                                        </p:attrNameLst>
                                      </p:cBhvr>
                                      <p:tavLst>
                                        <p:tav tm="0">
                                          <p:val>
                                            <p:strVal val="#ppt_x"/>
                                          </p:val>
                                        </p:tav>
                                        <p:tav tm="100000">
                                          <p:val>
                                            <p:strVal val="#ppt_x"/>
                                          </p:val>
                                        </p:tav>
                                      </p:tavLst>
                                    </p:anim>
                                    <p:anim calcmode="lin" valueType="num">
                                      <p:cBhvr>
                                        <p:cTn id="9" dur="1000" fill="hold"/>
                                        <p:tgtEl>
                                          <p:spTgt spid="89090">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89090">
                                            <p:txEl>
                                              <p:pRg st="1" end="1"/>
                                            </p:txEl>
                                          </p:spTgt>
                                        </p:tgtEl>
                                        <p:attrNameLst>
                                          <p:attrName>style.visibility</p:attrName>
                                        </p:attrNameLst>
                                      </p:cBhvr>
                                      <p:to>
                                        <p:strVal val="visible"/>
                                      </p:to>
                                    </p:set>
                                    <p:animEffect transition="in" filter="fade">
                                      <p:cBhvr>
                                        <p:cTn id="14" dur="1000"/>
                                        <p:tgtEl>
                                          <p:spTgt spid="89090">
                                            <p:txEl>
                                              <p:pRg st="1" end="1"/>
                                            </p:txEl>
                                          </p:spTgt>
                                        </p:tgtEl>
                                      </p:cBhvr>
                                    </p:animEffect>
                                    <p:anim calcmode="lin" valueType="num">
                                      <p:cBhvr>
                                        <p:cTn id="15" dur="1000" fill="hold"/>
                                        <p:tgtEl>
                                          <p:spTgt spid="89090">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909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89090">
                                            <p:txEl>
                                              <p:pRg st="2" end="2"/>
                                            </p:txEl>
                                          </p:spTgt>
                                        </p:tgtEl>
                                        <p:attrNameLst>
                                          <p:attrName>style.visibility</p:attrName>
                                        </p:attrNameLst>
                                      </p:cBhvr>
                                      <p:to>
                                        <p:strVal val="visible"/>
                                      </p:to>
                                    </p:set>
                                    <p:animEffect transition="in" filter="fade">
                                      <p:cBhvr>
                                        <p:cTn id="21" dur="1000"/>
                                        <p:tgtEl>
                                          <p:spTgt spid="89090">
                                            <p:txEl>
                                              <p:pRg st="2" end="2"/>
                                            </p:txEl>
                                          </p:spTgt>
                                        </p:tgtEl>
                                      </p:cBhvr>
                                    </p:animEffect>
                                    <p:anim calcmode="lin" valueType="num">
                                      <p:cBhvr>
                                        <p:cTn id="22" dur="1000" fill="hold"/>
                                        <p:tgtEl>
                                          <p:spTgt spid="89090">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8909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89090">
                                            <p:txEl>
                                              <p:pRg st="3" end="3"/>
                                            </p:txEl>
                                          </p:spTgt>
                                        </p:tgtEl>
                                        <p:attrNameLst>
                                          <p:attrName>style.visibility</p:attrName>
                                        </p:attrNameLst>
                                      </p:cBhvr>
                                      <p:to>
                                        <p:strVal val="visible"/>
                                      </p:to>
                                    </p:set>
                                    <p:animEffect transition="in" filter="fade">
                                      <p:cBhvr>
                                        <p:cTn id="28" dur="1000"/>
                                        <p:tgtEl>
                                          <p:spTgt spid="89090">
                                            <p:txEl>
                                              <p:pRg st="3" end="3"/>
                                            </p:txEl>
                                          </p:spTgt>
                                        </p:tgtEl>
                                      </p:cBhvr>
                                    </p:animEffect>
                                    <p:anim calcmode="lin" valueType="num">
                                      <p:cBhvr>
                                        <p:cTn id="29" dur="1000" fill="hold"/>
                                        <p:tgtEl>
                                          <p:spTgt spid="89090">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8909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89090">
                                            <p:txEl>
                                              <p:pRg st="4" end="4"/>
                                            </p:txEl>
                                          </p:spTgt>
                                        </p:tgtEl>
                                        <p:attrNameLst>
                                          <p:attrName>style.visibility</p:attrName>
                                        </p:attrNameLst>
                                      </p:cBhvr>
                                      <p:to>
                                        <p:strVal val="visible"/>
                                      </p:to>
                                    </p:set>
                                    <p:animEffect transition="in" filter="fade">
                                      <p:cBhvr>
                                        <p:cTn id="35" dur="1000"/>
                                        <p:tgtEl>
                                          <p:spTgt spid="89090">
                                            <p:txEl>
                                              <p:pRg st="4" end="4"/>
                                            </p:txEl>
                                          </p:spTgt>
                                        </p:tgtEl>
                                      </p:cBhvr>
                                    </p:animEffect>
                                    <p:anim calcmode="lin" valueType="num">
                                      <p:cBhvr>
                                        <p:cTn id="36" dur="1000" fill="hold"/>
                                        <p:tgtEl>
                                          <p:spTgt spid="89090">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8909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89090">
                                            <p:txEl>
                                              <p:pRg st="5" end="5"/>
                                            </p:txEl>
                                          </p:spTgt>
                                        </p:tgtEl>
                                        <p:attrNameLst>
                                          <p:attrName>style.visibility</p:attrName>
                                        </p:attrNameLst>
                                      </p:cBhvr>
                                      <p:to>
                                        <p:strVal val="visible"/>
                                      </p:to>
                                    </p:set>
                                    <p:animEffect transition="in" filter="fade">
                                      <p:cBhvr>
                                        <p:cTn id="42" dur="1000"/>
                                        <p:tgtEl>
                                          <p:spTgt spid="89090">
                                            <p:txEl>
                                              <p:pRg st="5" end="5"/>
                                            </p:txEl>
                                          </p:spTgt>
                                        </p:tgtEl>
                                      </p:cBhvr>
                                    </p:animEffect>
                                    <p:anim calcmode="lin" valueType="num">
                                      <p:cBhvr>
                                        <p:cTn id="43" dur="1000" fill="hold"/>
                                        <p:tgtEl>
                                          <p:spTgt spid="89090">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89090">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89090">
                                            <p:txEl>
                                              <p:pRg st="6" end="6"/>
                                            </p:txEl>
                                          </p:spTgt>
                                        </p:tgtEl>
                                        <p:attrNameLst>
                                          <p:attrName>style.visibility</p:attrName>
                                        </p:attrNameLst>
                                      </p:cBhvr>
                                      <p:to>
                                        <p:strVal val="visible"/>
                                      </p:to>
                                    </p:set>
                                    <p:animEffect transition="in" filter="fade">
                                      <p:cBhvr>
                                        <p:cTn id="49" dur="1000"/>
                                        <p:tgtEl>
                                          <p:spTgt spid="89090">
                                            <p:txEl>
                                              <p:pRg st="6" end="6"/>
                                            </p:txEl>
                                          </p:spTgt>
                                        </p:tgtEl>
                                      </p:cBhvr>
                                    </p:animEffect>
                                    <p:anim calcmode="lin" valueType="num">
                                      <p:cBhvr>
                                        <p:cTn id="50" dur="1000" fill="hold"/>
                                        <p:tgtEl>
                                          <p:spTgt spid="89090">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89090">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89090">
                                            <p:txEl>
                                              <p:pRg st="7" end="7"/>
                                            </p:txEl>
                                          </p:spTgt>
                                        </p:tgtEl>
                                        <p:attrNameLst>
                                          <p:attrName>style.visibility</p:attrName>
                                        </p:attrNameLst>
                                      </p:cBhvr>
                                      <p:to>
                                        <p:strVal val="visible"/>
                                      </p:to>
                                    </p:set>
                                    <p:animEffect transition="in" filter="fade">
                                      <p:cBhvr>
                                        <p:cTn id="56" dur="1000"/>
                                        <p:tgtEl>
                                          <p:spTgt spid="89090">
                                            <p:txEl>
                                              <p:pRg st="7" end="7"/>
                                            </p:txEl>
                                          </p:spTgt>
                                        </p:tgtEl>
                                      </p:cBhvr>
                                    </p:animEffect>
                                    <p:anim calcmode="lin" valueType="num">
                                      <p:cBhvr>
                                        <p:cTn id="57" dur="1000" fill="hold"/>
                                        <p:tgtEl>
                                          <p:spTgt spid="89090">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89090">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uiExpand="1" build="p" bldLvl="5"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body" idx="1"/>
          </p:nvPr>
        </p:nvSpPr>
        <p:spPr>
          <a:xfrm>
            <a:off x="437562" y="1905000"/>
            <a:ext cx="8305800" cy="3120854"/>
          </a:xfrm>
        </p:spPr>
        <p:txBody>
          <a:bodyPr wrap="square">
            <a:spAutoFit/>
          </a:bodyPr>
          <a:lstStyle/>
          <a:p>
            <a:pPr eaLnBrk="1" hangingPunct="1">
              <a:buFont typeface="Wingdings" pitchFamily="2" charset="2"/>
              <a:buChar char="Ø"/>
            </a:pPr>
            <a:r>
              <a:rPr lang="en-US" sz="3200" b="1" u="sng" dirty="0">
                <a:solidFill>
                  <a:srgbClr val="FFFF66"/>
                </a:solidFill>
              </a:rPr>
              <a:t>View The World As Lost</a:t>
            </a:r>
            <a:r>
              <a:rPr lang="en-US" sz="3200" b="1" dirty="0">
                <a:solidFill>
                  <a:srgbClr val="FFFF66"/>
                </a:solidFill>
              </a:rPr>
              <a:t>.</a:t>
            </a:r>
          </a:p>
          <a:p>
            <a:pPr lvl="1" eaLnBrk="1" hangingPunct="1"/>
            <a:r>
              <a:rPr lang="en-US" sz="2800" dirty="0"/>
              <a:t>All men are sinners. </a:t>
            </a:r>
            <a:r>
              <a:rPr lang="en-US" sz="2800" b="1" dirty="0"/>
              <a:t>Romans 3:9, 23</a:t>
            </a:r>
          </a:p>
          <a:p>
            <a:pPr lvl="1" eaLnBrk="1" hangingPunct="1"/>
            <a:r>
              <a:rPr lang="en-US" sz="2800" dirty="0"/>
              <a:t>Sin separates from God. </a:t>
            </a:r>
            <a:r>
              <a:rPr lang="en-US" sz="2800" b="1" dirty="0"/>
              <a:t>Isaiah 59:1-2</a:t>
            </a:r>
          </a:p>
          <a:p>
            <a:pPr lvl="1" eaLnBrk="1" hangingPunct="1"/>
            <a:r>
              <a:rPr lang="en-US" sz="2800" dirty="0"/>
              <a:t>If they die in sin – they are lost. </a:t>
            </a:r>
            <a:r>
              <a:rPr lang="en-US" sz="2800" b="1" dirty="0"/>
              <a:t>Romans 6:23; </a:t>
            </a:r>
            <a:br>
              <a:rPr lang="en-US" sz="2800" b="1" dirty="0"/>
            </a:br>
            <a:r>
              <a:rPr lang="en-US" sz="2800" b="1" dirty="0"/>
              <a:t>2 Thessalonians 1:7-9</a:t>
            </a:r>
          </a:p>
          <a:p>
            <a:pPr lvl="1" eaLnBrk="1" hangingPunct="1"/>
            <a:r>
              <a:rPr lang="en-US" sz="2800" dirty="0"/>
              <a:t>The reason Jesus came to earth. </a:t>
            </a:r>
            <a:r>
              <a:rPr lang="en-US" sz="2800" b="1" dirty="0"/>
              <a:t>Luke 19:10</a:t>
            </a:r>
          </a:p>
        </p:txBody>
      </p:sp>
      <p:sp>
        <p:nvSpPr>
          <p:cNvPr id="90116" name="Rectangle 4"/>
          <p:cNvSpPr>
            <a:spLocks noChangeArrowheads="1"/>
          </p:cNvSpPr>
          <p:nvPr/>
        </p:nvSpPr>
        <p:spPr bwMode="auto">
          <a:xfrm>
            <a:off x="2776663" y="629337"/>
            <a:ext cx="3595856" cy="646331"/>
          </a:xfrm>
          <a:prstGeom prst="rect">
            <a:avLst/>
          </a:prstGeom>
          <a:solidFill>
            <a:schemeClr val="bg2"/>
          </a:solidFill>
          <a:ln w="9525">
            <a:noFill/>
            <a:miter lim="800000"/>
            <a:headEnd/>
            <a:tailEnd/>
          </a:ln>
          <a:effectLst/>
        </p:spPr>
        <p:txBody>
          <a:bodyPr wrap="none" anchor="ctr">
            <a:spAutoFit/>
          </a:bodyPr>
          <a:lstStyle/>
          <a:p>
            <a:pPr algn="ctr" eaLnBrk="0" fontAlgn="base" hangingPunct="0">
              <a:spcBef>
                <a:spcPct val="0"/>
              </a:spcBef>
              <a:spcAft>
                <a:spcPct val="0"/>
              </a:spcAft>
              <a:defRPr/>
            </a:pPr>
            <a:r>
              <a:rPr lang="en-US" sz="3600" b="1" dirty="0">
                <a:solidFill>
                  <a:srgbClr val="FFFFFF"/>
                </a:solidFill>
                <a:effectLst>
                  <a:outerShdw blurRad="38100" dist="38100" dir="2700000" algn="tl">
                    <a:srgbClr val="000000"/>
                  </a:outerShdw>
                </a:effectLst>
                <a:latin typeface="Arial" charset="0"/>
              </a:rPr>
              <a:t>What Can I Do?</a:t>
            </a:r>
          </a:p>
        </p:txBody>
      </p:sp>
      <p:sp>
        <p:nvSpPr>
          <p:cNvPr id="90129" name="Text Box 17"/>
          <p:cNvSpPr txBox="1">
            <a:spLocks noChangeArrowheads="1"/>
          </p:cNvSpPr>
          <p:nvPr/>
        </p:nvSpPr>
        <p:spPr bwMode="auto">
          <a:xfrm>
            <a:off x="647308" y="5105400"/>
            <a:ext cx="7848600" cy="1066800"/>
          </a:xfrm>
          <a:prstGeom prst="rect">
            <a:avLst/>
          </a:prstGeom>
          <a:solidFill>
            <a:schemeClr val="tx1"/>
          </a:solidFill>
          <a:ln w="9525">
            <a:noFill/>
            <a:miter lim="800000"/>
            <a:headEnd/>
            <a:tailEnd/>
          </a:ln>
        </p:spPr>
        <p:txBody>
          <a:bodyPr>
            <a:spAutoFit/>
          </a:bodyPr>
          <a:lstStyle/>
          <a:p>
            <a:pPr eaLnBrk="0" fontAlgn="base" hangingPunct="0">
              <a:spcBef>
                <a:spcPct val="0"/>
              </a:spcBef>
              <a:spcAft>
                <a:spcPct val="0"/>
              </a:spcAft>
              <a:defRPr/>
            </a:pPr>
            <a:r>
              <a:rPr lang="en-US" sz="3200" b="1" i="1" dirty="0">
                <a:solidFill>
                  <a:prstClr val="black"/>
                </a:solidFill>
                <a:latin typeface="Comic Sans MS" pitchFamily="66" charset="0"/>
              </a:rPr>
              <a:t>Anyone who has not obeyed the gospel is lost because he is a sinner!</a:t>
            </a:r>
          </a:p>
        </p:txBody>
      </p:sp>
      <p:sp>
        <p:nvSpPr>
          <p:cNvPr id="5" name="Slide Number Placeholder 4"/>
          <p:cNvSpPr>
            <a:spLocks noGrp="1"/>
          </p:cNvSpPr>
          <p:nvPr>
            <p:ph type="sldNum" sz="quarter" idx="12"/>
          </p:nvPr>
        </p:nvSpPr>
        <p:spPr/>
        <p:txBody>
          <a:bodyPr/>
          <a:lstStyle/>
          <a:p>
            <a:pPr fontAlgn="base">
              <a:spcBef>
                <a:spcPct val="0"/>
              </a:spcBef>
              <a:spcAft>
                <a:spcPct val="0"/>
              </a:spcAft>
              <a:defRPr/>
            </a:pPr>
            <a:fld id="{ED9DC14C-A1AB-48A3-B6A1-B7A7BF1CE6ED}" type="slidenum">
              <a:rPr lang="en-US">
                <a:solidFill>
                  <a:prstClr val="white"/>
                </a:solidFill>
                <a:latin typeface="Arial" charset="0"/>
              </a:rPr>
              <a:pPr fontAlgn="base">
                <a:spcBef>
                  <a:spcPct val="0"/>
                </a:spcBef>
                <a:spcAft>
                  <a:spcPct val="0"/>
                </a:spcAft>
                <a:defRPr/>
              </a:pPr>
              <a:t>6</a:t>
            </a:fld>
            <a:endParaRPr lang="en-US">
              <a:solidFill>
                <a:prstClr val="white"/>
              </a:solidFill>
              <a:latin typeface="Arial"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90114">
                                            <p:txEl>
                                              <p:pRg st="1" end="1"/>
                                            </p:txEl>
                                          </p:spTgt>
                                        </p:tgtEl>
                                        <p:attrNameLst>
                                          <p:attrName>style.visibility</p:attrName>
                                        </p:attrNameLst>
                                      </p:cBhvr>
                                      <p:to>
                                        <p:strVal val="visible"/>
                                      </p:to>
                                    </p:set>
                                    <p:animEffect transition="in" filter="fade">
                                      <p:cBhvr>
                                        <p:cTn id="7" dur="1000"/>
                                        <p:tgtEl>
                                          <p:spTgt spid="90114">
                                            <p:txEl>
                                              <p:pRg st="1" end="1"/>
                                            </p:txEl>
                                          </p:spTgt>
                                        </p:tgtEl>
                                      </p:cBhvr>
                                    </p:animEffect>
                                    <p:anim calcmode="lin" valueType="num">
                                      <p:cBhvr>
                                        <p:cTn id="8" dur="1000" fill="hold"/>
                                        <p:tgtEl>
                                          <p:spTgt spid="9011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9011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90114">
                                            <p:txEl>
                                              <p:pRg st="2" end="2"/>
                                            </p:txEl>
                                          </p:spTgt>
                                        </p:tgtEl>
                                        <p:attrNameLst>
                                          <p:attrName>style.visibility</p:attrName>
                                        </p:attrNameLst>
                                      </p:cBhvr>
                                      <p:to>
                                        <p:strVal val="visible"/>
                                      </p:to>
                                    </p:set>
                                    <p:animEffect transition="in" filter="fade">
                                      <p:cBhvr>
                                        <p:cTn id="14" dur="1000"/>
                                        <p:tgtEl>
                                          <p:spTgt spid="90114">
                                            <p:txEl>
                                              <p:pRg st="2" end="2"/>
                                            </p:txEl>
                                          </p:spTgt>
                                        </p:tgtEl>
                                      </p:cBhvr>
                                    </p:animEffect>
                                    <p:anim calcmode="lin" valueType="num">
                                      <p:cBhvr>
                                        <p:cTn id="15" dur="1000" fill="hold"/>
                                        <p:tgtEl>
                                          <p:spTgt spid="9011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9011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90114">
                                            <p:txEl>
                                              <p:pRg st="3" end="3"/>
                                            </p:txEl>
                                          </p:spTgt>
                                        </p:tgtEl>
                                        <p:attrNameLst>
                                          <p:attrName>style.visibility</p:attrName>
                                        </p:attrNameLst>
                                      </p:cBhvr>
                                      <p:to>
                                        <p:strVal val="visible"/>
                                      </p:to>
                                    </p:set>
                                    <p:animEffect transition="in" filter="fade">
                                      <p:cBhvr>
                                        <p:cTn id="21" dur="1000"/>
                                        <p:tgtEl>
                                          <p:spTgt spid="90114">
                                            <p:txEl>
                                              <p:pRg st="3" end="3"/>
                                            </p:txEl>
                                          </p:spTgt>
                                        </p:tgtEl>
                                      </p:cBhvr>
                                    </p:animEffect>
                                    <p:anim calcmode="lin" valueType="num">
                                      <p:cBhvr>
                                        <p:cTn id="22" dur="1000" fill="hold"/>
                                        <p:tgtEl>
                                          <p:spTgt spid="90114">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9011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90114">
                                            <p:txEl>
                                              <p:pRg st="4" end="4"/>
                                            </p:txEl>
                                          </p:spTgt>
                                        </p:tgtEl>
                                        <p:attrNameLst>
                                          <p:attrName>style.visibility</p:attrName>
                                        </p:attrNameLst>
                                      </p:cBhvr>
                                      <p:to>
                                        <p:strVal val="visible"/>
                                      </p:to>
                                    </p:set>
                                    <p:animEffect transition="in" filter="fade">
                                      <p:cBhvr>
                                        <p:cTn id="28" dur="1000"/>
                                        <p:tgtEl>
                                          <p:spTgt spid="90114">
                                            <p:txEl>
                                              <p:pRg st="4" end="4"/>
                                            </p:txEl>
                                          </p:spTgt>
                                        </p:tgtEl>
                                      </p:cBhvr>
                                    </p:animEffect>
                                    <p:anim calcmode="lin" valueType="num">
                                      <p:cBhvr>
                                        <p:cTn id="29" dur="1000" fill="hold"/>
                                        <p:tgtEl>
                                          <p:spTgt spid="90114">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9011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90129"/>
                                        </p:tgtEl>
                                        <p:attrNameLst>
                                          <p:attrName>style.visibility</p:attrName>
                                        </p:attrNameLst>
                                      </p:cBhvr>
                                      <p:to>
                                        <p:strVal val="visible"/>
                                      </p:to>
                                    </p:set>
                                    <p:animEffect transition="in" filter="fade">
                                      <p:cBhvr>
                                        <p:cTn id="35" dur="1000"/>
                                        <p:tgtEl>
                                          <p:spTgt spid="90129"/>
                                        </p:tgtEl>
                                      </p:cBhvr>
                                    </p:animEffect>
                                    <p:anim calcmode="lin" valueType="num">
                                      <p:cBhvr>
                                        <p:cTn id="36" dur="1000" fill="hold"/>
                                        <p:tgtEl>
                                          <p:spTgt spid="90129"/>
                                        </p:tgtEl>
                                        <p:attrNameLst>
                                          <p:attrName>ppt_x</p:attrName>
                                        </p:attrNameLst>
                                      </p:cBhvr>
                                      <p:tavLst>
                                        <p:tav tm="0">
                                          <p:val>
                                            <p:strVal val="#ppt_x"/>
                                          </p:val>
                                        </p:tav>
                                        <p:tav tm="100000">
                                          <p:val>
                                            <p:strVal val="#ppt_x"/>
                                          </p:val>
                                        </p:tav>
                                      </p:tavLst>
                                    </p:anim>
                                    <p:anim calcmode="lin" valueType="num">
                                      <p:cBhvr>
                                        <p:cTn id="37" dur="1000" fill="hold"/>
                                        <p:tgtEl>
                                          <p:spTgt spid="901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4" grpId="0" uiExpand="1" build="p"/>
      <p:bldP spid="9012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B74F7BB-BC56-42F0-8797-332A69D4D2F3}"/>
              </a:ext>
            </a:extLst>
          </p:cNvPr>
          <p:cNvSpPr>
            <a:spLocks noGrp="1"/>
          </p:cNvSpPr>
          <p:nvPr>
            <p:ph type="subTitle" idx="1"/>
          </p:nvPr>
        </p:nvSpPr>
        <p:spPr>
          <a:xfrm>
            <a:off x="1752600" y="4196449"/>
            <a:ext cx="5410200" cy="646331"/>
          </a:xfrm>
        </p:spPr>
        <p:txBody>
          <a:bodyPr>
            <a:spAutoFit/>
          </a:bodyPr>
          <a:lstStyle/>
          <a:p>
            <a:r>
              <a:rPr lang="en-US" sz="3600" dirty="0">
                <a:ea typeface="+mj-ea"/>
                <a:cs typeface="+mj-cs"/>
              </a:rPr>
              <a:t>Matthew 9:35-38</a:t>
            </a:r>
            <a:endParaRPr lang="en-US" dirty="0"/>
          </a:p>
        </p:txBody>
      </p:sp>
      <p:sp>
        <p:nvSpPr>
          <p:cNvPr id="4" name="Slide Number Placeholder 3">
            <a:extLst>
              <a:ext uri="{FF2B5EF4-FFF2-40B4-BE49-F238E27FC236}">
                <a16:creationId xmlns:a16="http://schemas.microsoft.com/office/drawing/2014/main" id="{D51694E2-FD7A-43DC-8F4F-C35DB49B07C7}"/>
              </a:ext>
            </a:extLst>
          </p:cNvPr>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219CB067-6F40-4379-9797-B5495FF5D4BE}" type="slidenum">
              <a:rPr kumimoji="0" lang="en-US" sz="1400" b="0" i="0" u="none" strike="noStrike" kern="1200" cap="none" spc="0" normalizeH="0" baseline="0" noProof="0">
                <a:ln>
                  <a:noFill/>
                </a:ln>
                <a:solidFill>
                  <a:prstClr val="white"/>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7</a:t>
            </a:fld>
            <a:endParaRPr kumimoji="0" lang="en-US" sz="1400" b="0" i="0" u="none" strike="noStrike" kern="1200" cap="none" spc="0" normalizeH="0" baseline="0" noProof="0">
              <a:ln>
                <a:noFill/>
              </a:ln>
              <a:solidFill>
                <a:prstClr val="white"/>
              </a:solidFill>
              <a:effectLst/>
              <a:uLnTx/>
              <a:uFillTx/>
              <a:latin typeface="Arial" charset="0"/>
              <a:ea typeface="+mn-ea"/>
              <a:cs typeface="+mn-cs"/>
            </a:endParaRPr>
          </a:p>
        </p:txBody>
      </p:sp>
      <p:sp>
        <p:nvSpPr>
          <p:cNvPr id="5" name="Title 1">
            <a:extLst>
              <a:ext uri="{FF2B5EF4-FFF2-40B4-BE49-F238E27FC236}">
                <a16:creationId xmlns:a16="http://schemas.microsoft.com/office/drawing/2014/main" id="{6EBE109F-7553-4AA8-8693-7FBFAA1A73C6}"/>
              </a:ext>
            </a:extLst>
          </p:cNvPr>
          <p:cNvSpPr txBox="1">
            <a:spLocks noGrp="1"/>
          </p:cNvSpPr>
          <p:nvPr>
            <p:ph type="ctrTitle"/>
          </p:nvPr>
        </p:nvSpPr>
        <p:spPr bwMode="auto">
          <a:xfrm>
            <a:off x="685800" y="803754"/>
            <a:ext cx="7772400" cy="2554545"/>
          </a:xfrm>
          <a:prstGeom prst="rect">
            <a:avLst/>
          </a:prstGeom>
          <a:noFill/>
          <a:ln w="9525">
            <a:noFill/>
            <a:miter lim="800000"/>
            <a:headEnd/>
            <a:tailEnd/>
          </a:ln>
        </p:spPr>
        <p:txBody>
          <a:bodyPr vert="horz" wrap="square" lIns="91440" tIns="45720" rIns="91440" bIns="45720" numCol="1" anchor="b" anchorCtr="0" compatLnSpc="1">
            <a:prstTxWarp prst="textNoShape">
              <a:avLst/>
            </a:prstTxWarp>
            <a:spAutoFit/>
          </a:bodyPr>
          <a:lstStyle/>
          <a:p>
            <a:pPr>
              <a:defRPr/>
            </a:pPr>
            <a:r>
              <a:rPr lang="en-US" sz="4000" dirty="0">
                <a:solidFill>
                  <a:schemeClr val="tx1"/>
                </a:solidFill>
                <a:latin typeface="+mn-lt"/>
              </a:rPr>
              <a:t>“The harvest indeed is plenteous, but the laborers are few …”</a:t>
            </a:r>
            <a:br>
              <a:rPr lang="en-US" sz="4000" dirty="0">
                <a:solidFill>
                  <a:schemeClr val="tx1"/>
                </a:solidFill>
                <a:latin typeface="+mn-lt"/>
              </a:rPr>
            </a:br>
            <a:r>
              <a:rPr lang="en-US" sz="4000" dirty="0">
                <a:solidFill>
                  <a:schemeClr val="tx1"/>
                </a:solidFill>
                <a:latin typeface="+mn-lt"/>
              </a:rPr>
              <a:t>(Part 2)</a:t>
            </a:r>
            <a:br>
              <a:rPr lang="en-US" sz="4000" dirty="0">
                <a:solidFill>
                  <a:schemeClr val="tx1"/>
                </a:solidFill>
                <a:latin typeface="+mn-lt"/>
              </a:rPr>
            </a:br>
            <a:r>
              <a:rPr lang="en-US" sz="4000" dirty="0">
                <a:solidFill>
                  <a:srgbClr val="FFFF00"/>
                </a:solidFill>
                <a:latin typeface="+mn-lt"/>
              </a:rPr>
              <a:t>What Can I Do?</a:t>
            </a:r>
          </a:p>
        </p:txBody>
      </p:sp>
    </p:spTree>
    <p:extLst>
      <p:ext uri="{BB962C8B-B14F-4D97-AF65-F5344CB8AC3E}">
        <p14:creationId xmlns:p14="http://schemas.microsoft.com/office/powerpoint/2010/main" val="13666507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body" idx="1"/>
          </p:nvPr>
        </p:nvSpPr>
        <p:spPr>
          <a:xfrm>
            <a:off x="238027" y="1820157"/>
            <a:ext cx="8686800" cy="4388894"/>
          </a:xfrm>
        </p:spPr>
        <p:txBody>
          <a:bodyPr wrap="square">
            <a:spAutoFit/>
          </a:bodyPr>
          <a:lstStyle/>
          <a:p>
            <a:pPr eaLnBrk="1" hangingPunct="1">
              <a:buNone/>
            </a:pPr>
            <a:r>
              <a:rPr lang="en-US" sz="3600" b="1" u="sng" dirty="0">
                <a:solidFill>
                  <a:srgbClr val="FFFF66"/>
                </a:solidFill>
              </a:rPr>
              <a:t>View The World As Lost</a:t>
            </a:r>
            <a:r>
              <a:rPr lang="en-US" sz="3600" b="1" dirty="0">
                <a:solidFill>
                  <a:srgbClr val="FFFF66"/>
                </a:solidFill>
              </a:rPr>
              <a:t>.</a:t>
            </a:r>
          </a:p>
          <a:p>
            <a:pPr lvl="1" eaLnBrk="1" hangingPunct="1"/>
            <a:r>
              <a:rPr lang="en-US" sz="3200" dirty="0"/>
              <a:t>We must view the people as to their spiritual condition. </a:t>
            </a:r>
            <a:r>
              <a:rPr lang="en-US" sz="3200" b="1" dirty="0"/>
              <a:t>Ephesians 2:1-2</a:t>
            </a:r>
          </a:p>
          <a:p>
            <a:pPr lvl="1" eaLnBrk="1" hangingPunct="1"/>
            <a:r>
              <a:rPr lang="en-US" sz="3200" dirty="0"/>
              <a:t>We must view them as without hope. </a:t>
            </a:r>
            <a:r>
              <a:rPr lang="en-US" sz="3200" b="1" dirty="0"/>
              <a:t>Ephesians 2:12</a:t>
            </a:r>
          </a:p>
          <a:p>
            <a:pPr lvl="1" eaLnBrk="1" hangingPunct="1"/>
            <a:r>
              <a:rPr lang="en-US" sz="3200" dirty="0">
                <a:solidFill>
                  <a:srgbClr val="FFFFFF"/>
                </a:solidFill>
              </a:rPr>
              <a:t>We must view them as on the road to eternal separation from God.</a:t>
            </a:r>
            <a:br>
              <a:rPr lang="en-US" sz="3200" dirty="0">
                <a:solidFill>
                  <a:srgbClr val="FFFFFF"/>
                </a:solidFill>
              </a:rPr>
            </a:br>
            <a:r>
              <a:rPr lang="en-US" sz="3200" b="1" dirty="0"/>
              <a:t>Revelation 21:8</a:t>
            </a:r>
          </a:p>
        </p:txBody>
      </p:sp>
      <p:sp>
        <p:nvSpPr>
          <p:cNvPr id="97283" name="Rectangle 3"/>
          <p:cNvSpPr>
            <a:spLocks noChangeArrowheads="1"/>
          </p:cNvSpPr>
          <p:nvPr/>
        </p:nvSpPr>
        <p:spPr bwMode="auto">
          <a:xfrm>
            <a:off x="2775879" y="553137"/>
            <a:ext cx="3595856" cy="646331"/>
          </a:xfrm>
          <a:prstGeom prst="rect">
            <a:avLst/>
          </a:prstGeom>
          <a:solidFill>
            <a:schemeClr val="bg2"/>
          </a:solidFill>
          <a:ln w="9525">
            <a:noFill/>
            <a:miter lim="800000"/>
            <a:headEnd/>
            <a:tailEnd/>
          </a:ln>
          <a:effectLst/>
        </p:spPr>
        <p:txBody>
          <a:bodyPr wrap="none" anchor="ctr">
            <a:spAutoFit/>
          </a:bodyPr>
          <a:lstStyle/>
          <a:p>
            <a:pPr algn="ctr" eaLnBrk="0" fontAlgn="base" hangingPunct="0">
              <a:spcBef>
                <a:spcPct val="0"/>
              </a:spcBef>
              <a:spcAft>
                <a:spcPct val="0"/>
              </a:spcAft>
              <a:defRPr/>
            </a:pPr>
            <a:r>
              <a:rPr lang="en-US" sz="3600" b="1" dirty="0">
                <a:solidFill>
                  <a:srgbClr val="FFFFFF"/>
                </a:solidFill>
                <a:effectLst>
                  <a:outerShdw blurRad="38100" dist="38100" dir="2700000" algn="tl">
                    <a:srgbClr val="000000"/>
                  </a:outerShdw>
                </a:effectLst>
                <a:latin typeface="Arial" charset="0"/>
              </a:rPr>
              <a:t>What Can I Do?</a:t>
            </a:r>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ED9DC14C-A1AB-48A3-B6A1-B7A7BF1CE6ED}" type="slidenum">
              <a:rPr lang="en-US">
                <a:solidFill>
                  <a:prstClr val="white"/>
                </a:solidFill>
                <a:latin typeface="Arial" charset="0"/>
              </a:rPr>
              <a:pPr fontAlgn="base">
                <a:spcBef>
                  <a:spcPct val="0"/>
                </a:spcBef>
                <a:spcAft>
                  <a:spcPct val="0"/>
                </a:spcAft>
                <a:defRPr/>
              </a:pPr>
              <a:t>8</a:t>
            </a:fld>
            <a:endParaRPr lang="en-US">
              <a:solidFill>
                <a:prstClr val="white"/>
              </a:solidFill>
              <a:latin typeface="Arial"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97282">
                                            <p:txEl>
                                              <p:pRg st="1" end="1"/>
                                            </p:txEl>
                                          </p:spTgt>
                                        </p:tgtEl>
                                        <p:attrNameLst>
                                          <p:attrName>style.visibility</p:attrName>
                                        </p:attrNameLst>
                                      </p:cBhvr>
                                      <p:to>
                                        <p:strVal val="visible"/>
                                      </p:to>
                                    </p:set>
                                    <p:animEffect transition="in" filter="fade">
                                      <p:cBhvr>
                                        <p:cTn id="7" dur="1000"/>
                                        <p:tgtEl>
                                          <p:spTgt spid="97282">
                                            <p:txEl>
                                              <p:pRg st="1" end="1"/>
                                            </p:txEl>
                                          </p:spTgt>
                                        </p:tgtEl>
                                      </p:cBhvr>
                                    </p:animEffect>
                                    <p:anim calcmode="lin" valueType="num">
                                      <p:cBhvr>
                                        <p:cTn id="8" dur="1000" fill="hold"/>
                                        <p:tgtEl>
                                          <p:spTgt spid="9728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9728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97282">
                                            <p:txEl>
                                              <p:pRg st="2" end="2"/>
                                            </p:txEl>
                                          </p:spTgt>
                                        </p:tgtEl>
                                        <p:attrNameLst>
                                          <p:attrName>style.visibility</p:attrName>
                                        </p:attrNameLst>
                                      </p:cBhvr>
                                      <p:to>
                                        <p:strVal val="visible"/>
                                      </p:to>
                                    </p:set>
                                    <p:animEffect transition="in" filter="fade">
                                      <p:cBhvr>
                                        <p:cTn id="14" dur="1000"/>
                                        <p:tgtEl>
                                          <p:spTgt spid="97282">
                                            <p:txEl>
                                              <p:pRg st="2" end="2"/>
                                            </p:txEl>
                                          </p:spTgt>
                                        </p:tgtEl>
                                      </p:cBhvr>
                                    </p:animEffect>
                                    <p:anim calcmode="lin" valueType="num">
                                      <p:cBhvr>
                                        <p:cTn id="15" dur="1000" fill="hold"/>
                                        <p:tgtEl>
                                          <p:spTgt spid="9728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9728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97282">
                                            <p:txEl>
                                              <p:pRg st="3" end="3"/>
                                            </p:txEl>
                                          </p:spTgt>
                                        </p:tgtEl>
                                        <p:attrNameLst>
                                          <p:attrName>style.visibility</p:attrName>
                                        </p:attrNameLst>
                                      </p:cBhvr>
                                      <p:to>
                                        <p:strVal val="visible"/>
                                      </p:to>
                                    </p:set>
                                    <p:animEffect transition="in" filter="fade">
                                      <p:cBhvr>
                                        <p:cTn id="21" dur="1000"/>
                                        <p:tgtEl>
                                          <p:spTgt spid="97282">
                                            <p:txEl>
                                              <p:pRg st="3" end="3"/>
                                            </p:txEl>
                                          </p:spTgt>
                                        </p:tgtEl>
                                      </p:cBhvr>
                                    </p:animEffect>
                                    <p:anim calcmode="lin" valueType="num">
                                      <p:cBhvr>
                                        <p:cTn id="22" dur="1000" fill="hold"/>
                                        <p:tgtEl>
                                          <p:spTgt spid="9728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9728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2"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body" idx="1"/>
          </p:nvPr>
        </p:nvSpPr>
        <p:spPr>
          <a:xfrm>
            <a:off x="161827" y="1752600"/>
            <a:ext cx="8839200" cy="3493264"/>
          </a:xfrm>
        </p:spPr>
        <p:txBody>
          <a:bodyPr>
            <a:spAutoFit/>
          </a:bodyPr>
          <a:lstStyle/>
          <a:p>
            <a:pPr marL="0" indent="0" eaLnBrk="1" hangingPunct="1">
              <a:buNone/>
            </a:pPr>
            <a:r>
              <a:rPr lang="en-US" sz="3400" b="1" u="sng" dirty="0">
                <a:solidFill>
                  <a:srgbClr val="FFFF66"/>
                </a:solidFill>
              </a:rPr>
              <a:t>Gospel Message – Redemption/Salvation</a:t>
            </a:r>
          </a:p>
          <a:p>
            <a:pPr lvl="1" eaLnBrk="1" hangingPunct="1"/>
            <a:r>
              <a:rPr lang="en-US" sz="3400" dirty="0"/>
              <a:t> </a:t>
            </a:r>
            <a:r>
              <a:rPr lang="en-US" sz="3200" dirty="0"/>
              <a:t>Power unto salvation. </a:t>
            </a:r>
            <a:r>
              <a:rPr lang="en-US" sz="3200" b="1" dirty="0"/>
              <a:t>Romans 1:16-17</a:t>
            </a:r>
          </a:p>
          <a:p>
            <a:pPr lvl="1" eaLnBrk="1" hangingPunct="1"/>
            <a:r>
              <a:rPr lang="en-US" sz="3200" dirty="0"/>
              <a:t> How we are saved. </a:t>
            </a:r>
            <a:r>
              <a:rPr lang="en-US" sz="3200" b="1" dirty="0"/>
              <a:t>1 Corinthians 15:1-4</a:t>
            </a:r>
          </a:p>
          <a:p>
            <a:pPr lvl="1" eaLnBrk="1" hangingPunct="1"/>
            <a:r>
              <a:rPr lang="en-US" sz="3200" dirty="0"/>
              <a:t> Peter’s sermon – salvation from sin. </a:t>
            </a:r>
            <a:r>
              <a:rPr lang="en-US" sz="3200" b="1" dirty="0"/>
              <a:t>Acts 2</a:t>
            </a:r>
          </a:p>
          <a:p>
            <a:pPr lvl="1" eaLnBrk="1" hangingPunct="1"/>
            <a:r>
              <a:rPr lang="en-US" sz="3200" dirty="0"/>
              <a:t> Paul’s sermon on Mars Hill – salvation. </a:t>
            </a:r>
            <a:r>
              <a:rPr lang="en-US" sz="3200" b="1" dirty="0"/>
              <a:t>Acts 17:22-31</a:t>
            </a:r>
          </a:p>
        </p:txBody>
      </p:sp>
      <p:sp>
        <p:nvSpPr>
          <p:cNvPr id="99332" name="Rectangle 4"/>
          <p:cNvSpPr>
            <a:spLocks noChangeArrowheads="1"/>
          </p:cNvSpPr>
          <p:nvPr/>
        </p:nvSpPr>
        <p:spPr bwMode="auto">
          <a:xfrm>
            <a:off x="2312407" y="629337"/>
            <a:ext cx="4519186" cy="646331"/>
          </a:xfrm>
          <a:prstGeom prst="rect">
            <a:avLst/>
          </a:prstGeom>
          <a:solidFill>
            <a:schemeClr val="bg2"/>
          </a:solidFill>
          <a:ln w="9525">
            <a:noFill/>
            <a:miter lim="800000"/>
            <a:headEnd/>
            <a:tailEnd/>
          </a:ln>
          <a:effectLst/>
        </p:spPr>
        <p:txBody>
          <a:bodyPr wrap="none" anchor="ctr">
            <a:spAutoFit/>
          </a:bodyPr>
          <a:lstStyle/>
          <a:p>
            <a:pPr algn="ctr" eaLnBrk="0" fontAlgn="base" hangingPunct="0">
              <a:spcBef>
                <a:spcPct val="0"/>
              </a:spcBef>
              <a:spcAft>
                <a:spcPct val="0"/>
              </a:spcAft>
              <a:defRPr/>
            </a:pPr>
            <a:r>
              <a:rPr lang="en-US" sz="3600" b="1" dirty="0">
                <a:solidFill>
                  <a:srgbClr val="FFFFFF"/>
                </a:solidFill>
                <a:effectLst>
                  <a:outerShdw blurRad="38100" dist="38100" dir="2700000" algn="tl">
                    <a:srgbClr val="000000"/>
                  </a:outerShdw>
                </a:effectLst>
                <a:latin typeface="Arial" charset="0"/>
              </a:rPr>
              <a:t>Preach Redemption</a:t>
            </a:r>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ED9DC14C-A1AB-48A3-B6A1-B7A7BF1CE6ED}" type="slidenum">
              <a:rPr lang="en-US">
                <a:solidFill>
                  <a:prstClr val="white"/>
                </a:solidFill>
                <a:latin typeface="Arial" charset="0"/>
              </a:rPr>
              <a:pPr fontAlgn="base">
                <a:spcBef>
                  <a:spcPct val="0"/>
                </a:spcBef>
                <a:spcAft>
                  <a:spcPct val="0"/>
                </a:spcAft>
                <a:defRPr/>
              </a:pPr>
              <a:t>9</a:t>
            </a:fld>
            <a:endParaRPr lang="en-US">
              <a:solidFill>
                <a:prstClr val="white"/>
              </a:solidFill>
              <a:latin typeface="Arial"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99330">
                                            <p:txEl>
                                              <p:pRg st="1" end="1"/>
                                            </p:txEl>
                                          </p:spTgt>
                                        </p:tgtEl>
                                        <p:attrNameLst>
                                          <p:attrName>style.visibility</p:attrName>
                                        </p:attrNameLst>
                                      </p:cBhvr>
                                      <p:to>
                                        <p:strVal val="visible"/>
                                      </p:to>
                                    </p:set>
                                    <p:animEffect transition="in" filter="fade">
                                      <p:cBhvr>
                                        <p:cTn id="7" dur="1000"/>
                                        <p:tgtEl>
                                          <p:spTgt spid="99330">
                                            <p:txEl>
                                              <p:pRg st="1" end="1"/>
                                            </p:txEl>
                                          </p:spTgt>
                                        </p:tgtEl>
                                      </p:cBhvr>
                                    </p:animEffect>
                                    <p:anim calcmode="lin" valueType="num">
                                      <p:cBhvr>
                                        <p:cTn id="8" dur="1000" fill="hold"/>
                                        <p:tgtEl>
                                          <p:spTgt spid="99330">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9933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99330">
                                            <p:txEl>
                                              <p:pRg st="2" end="2"/>
                                            </p:txEl>
                                          </p:spTgt>
                                        </p:tgtEl>
                                        <p:attrNameLst>
                                          <p:attrName>style.visibility</p:attrName>
                                        </p:attrNameLst>
                                      </p:cBhvr>
                                      <p:to>
                                        <p:strVal val="visible"/>
                                      </p:to>
                                    </p:set>
                                    <p:animEffect transition="in" filter="fade">
                                      <p:cBhvr>
                                        <p:cTn id="14" dur="1000"/>
                                        <p:tgtEl>
                                          <p:spTgt spid="99330">
                                            <p:txEl>
                                              <p:pRg st="2" end="2"/>
                                            </p:txEl>
                                          </p:spTgt>
                                        </p:tgtEl>
                                      </p:cBhvr>
                                    </p:animEffect>
                                    <p:anim calcmode="lin" valueType="num">
                                      <p:cBhvr>
                                        <p:cTn id="15" dur="1000" fill="hold"/>
                                        <p:tgtEl>
                                          <p:spTgt spid="99330">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9933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99330">
                                            <p:txEl>
                                              <p:pRg st="3" end="3"/>
                                            </p:txEl>
                                          </p:spTgt>
                                        </p:tgtEl>
                                        <p:attrNameLst>
                                          <p:attrName>style.visibility</p:attrName>
                                        </p:attrNameLst>
                                      </p:cBhvr>
                                      <p:to>
                                        <p:strVal val="visible"/>
                                      </p:to>
                                    </p:set>
                                    <p:animEffect transition="in" filter="fade">
                                      <p:cBhvr>
                                        <p:cTn id="21" dur="1000"/>
                                        <p:tgtEl>
                                          <p:spTgt spid="99330">
                                            <p:txEl>
                                              <p:pRg st="3" end="3"/>
                                            </p:txEl>
                                          </p:spTgt>
                                        </p:tgtEl>
                                      </p:cBhvr>
                                    </p:animEffect>
                                    <p:anim calcmode="lin" valueType="num">
                                      <p:cBhvr>
                                        <p:cTn id="22" dur="1000" fill="hold"/>
                                        <p:tgtEl>
                                          <p:spTgt spid="99330">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9933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99330">
                                            <p:txEl>
                                              <p:pRg st="4" end="4"/>
                                            </p:txEl>
                                          </p:spTgt>
                                        </p:tgtEl>
                                        <p:attrNameLst>
                                          <p:attrName>style.visibility</p:attrName>
                                        </p:attrNameLst>
                                      </p:cBhvr>
                                      <p:to>
                                        <p:strVal val="visible"/>
                                      </p:to>
                                    </p:set>
                                    <p:animEffect transition="in" filter="fade">
                                      <p:cBhvr>
                                        <p:cTn id="28" dur="1000"/>
                                        <p:tgtEl>
                                          <p:spTgt spid="99330">
                                            <p:txEl>
                                              <p:pRg st="4" end="4"/>
                                            </p:txEl>
                                          </p:spTgt>
                                        </p:tgtEl>
                                      </p:cBhvr>
                                    </p:animEffect>
                                    <p:anim calcmode="lin" valueType="num">
                                      <p:cBhvr>
                                        <p:cTn id="29" dur="1000" fill="hold"/>
                                        <p:tgtEl>
                                          <p:spTgt spid="99330">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9933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0" grpId="0" uiExpand="1" build="p"/>
    </p:bldLst>
  </p:timing>
</p:sld>
</file>

<file path=ppt/theme/theme1.xml><?xml version="1.0" encoding="utf-8"?>
<a:theme xmlns:a="http://schemas.openxmlformats.org/drawingml/2006/main" name="Studio">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Studio">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882</Words>
  <Application>Microsoft Office PowerPoint</Application>
  <PresentationFormat>On-screen Show (4:3)</PresentationFormat>
  <Paragraphs>114</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Arial Black</vt:lpstr>
      <vt:lpstr>Calibri</vt:lpstr>
      <vt:lpstr>Comic Sans MS</vt:lpstr>
      <vt:lpstr>Times New Roman</vt:lpstr>
      <vt:lpstr>Wingdings</vt:lpstr>
      <vt:lpstr>Studio</vt:lpstr>
      <vt:lpstr>“The harvest indeed is plenteous, but the laborers are few …”</vt:lpstr>
      <vt:lpstr>What Is My Responsibility  To The Lost?</vt:lpstr>
      <vt:lpstr>PowerPoint Presentation</vt:lpstr>
      <vt:lpstr>PowerPoint Presentation</vt:lpstr>
      <vt:lpstr>PowerPoint Presentation</vt:lpstr>
      <vt:lpstr>PowerPoint Presentation</vt:lpstr>
      <vt:lpstr>“The harvest indeed is plenteous, but the laborers are few …” (Part 2) What Can I Do?</vt:lpstr>
      <vt:lpstr>PowerPoint Presentation</vt:lpstr>
      <vt:lpstr>PowerPoint Presentation</vt:lpstr>
      <vt:lpstr>PowerPoint Presentation</vt:lpstr>
      <vt:lpstr>PowerPoint Presentation</vt:lpstr>
      <vt:lpstr>PowerPoint Presentation</vt:lpstr>
      <vt:lpstr>Hindrances: The Social Gospel </vt:lpstr>
      <vt:lpstr>PowerPoint Presentation</vt:lpstr>
      <vt:lpstr>PowerPoint Presentation</vt:lpstr>
      <vt:lpstr>PowerPoint Presentation</vt:lpstr>
      <vt:lpstr>PowerPoint Presentation</vt:lpstr>
      <vt:lpstr>What Can We 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Harvest Is Plenteous (Part 2) (2)</dc:title>
  <dc:creator>Micky Galloway</dc:creator>
  <cp:lastModifiedBy>Richard Lidh</cp:lastModifiedBy>
  <cp:revision>11</cp:revision>
  <cp:lastPrinted>2021-10-24T21:50:52Z</cp:lastPrinted>
  <dcterms:created xsi:type="dcterms:W3CDTF">2021-10-22T17:43:40Z</dcterms:created>
  <dcterms:modified xsi:type="dcterms:W3CDTF">2021-10-24T21:50:57Z</dcterms:modified>
</cp:coreProperties>
</file>